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5E3-C29C-184A-A22D-3B7F3792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705-C9B8-8E49-9615-89DF5E89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0E88-A48A-704A-B82C-8AB8C062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A450-95D7-A44F-B414-E860E8F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1101-CC54-AE4D-A0DB-3321240D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52B-8CAE-894C-B6C7-B9B464C4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17AC7-83B1-A040-A1A5-4C9E3D7A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E780-C295-2742-8E83-F4671D84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7CE0-A039-EA48-B9B2-F73BC8DF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0E21-440B-A241-8F92-D28B25E8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6A696-FD82-8545-8D3B-11C82299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BFD-2417-0B4A-97AD-5FB877E5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44DB-9050-BD4A-BD02-78D7CD8B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6BC8-A414-A442-B03D-50C66D68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046E-5A05-1047-9276-A6536760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C42-44D1-3A40-92B8-CFE1ECC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8F1D-53DF-B644-AB82-4D323CDA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2209-4E39-C24C-8496-FB0B283D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44C-D95B-984C-9DE2-FD1969B3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7634-D125-9D40-8E67-FFA715CC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C1F7-96F1-A34A-A463-C1C90C0F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72A8-0A4B-7645-B277-5143C9C9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0261-0F4E-3743-AF8A-03E379C5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7E24-0DD8-1D47-9489-47742CD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AE46-DF93-3844-8BD8-061031A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69D-6020-BB4C-9506-D18D577E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5C2-ADF0-BA4A-A9A7-1913A85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0F199-A986-4B47-AD1D-642911FF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F4DD-8AE1-B44B-92BA-8FD20A90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86F6-80B4-2343-B444-5B0C064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8935D-51D4-A540-AD48-649E80F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3235-8D41-BA47-8681-6B567841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07DC-C679-7F40-9278-3E98D98D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4DD18-D8D6-5E43-AD56-85934FA8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8575-0B4E-BF47-9069-3EDAC230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C1DF-B807-3545-852F-F38B3ADF7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8BA96-4A7D-404D-830E-4693B3B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A54C-48B0-5943-9576-E9B2916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B8334-E059-8E40-B25D-40230B3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AEA-6EF6-1F42-9A3D-C9143266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BDE89-D23D-754E-AB27-CCCF471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BB43E-6AD6-C641-9D57-C8811A0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98A0-45E7-F34E-826C-953BD4D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D7602-DE25-7445-8A8F-F1725EA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7C2FD-0E33-624C-95A6-DB4E7876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647-F6B4-114B-81FC-52C51CE7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2E52-938F-D44B-B228-1AB48360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57E6-2527-D946-ADF6-73B524F4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A45C-268C-6445-87F8-9B6B5C8F1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BC73-9D7A-784D-A75D-60FF9C8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2D5C-8D45-E14A-AFA5-F396BE7F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E48C-1B33-1147-9437-745A8FA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672-4A6D-5F4B-AFC7-D481EF83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372DB-0824-9A40-8A59-E7E98F141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ED6E-E529-2940-8EE7-5CABB8AA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612E-4ADC-3B4F-865D-B87F8998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7F9E-8A91-A240-88A2-F669CDD5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5D8C-06F1-9F42-8DF6-D49CE029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EAF09-E175-4342-B554-B239F01C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B8B1E-0AC6-F24D-AD33-6C0F1894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C2BC-D14A-6640-9EDD-93B8A4819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BABA-AC99-3948-8875-2510CD58D87F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9449-8E24-7248-8EE6-6610210E1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521-E17F-D242-A8EE-43ACF8FE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F8B27A-EFED-1246-8E88-0EACAA4CE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Evans</dc:creator>
  <cp:lastModifiedBy>Jane Evans</cp:lastModifiedBy>
  <cp:revision>8</cp:revision>
  <dcterms:created xsi:type="dcterms:W3CDTF">2022-09-27T14:59:29Z</dcterms:created>
  <dcterms:modified xsi:type="dcterms:W3CDTF">2023-10-11T09:49:14Z</dcterms:modified>
</cp:coreProperties>
</file>