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329" r:id="rId6"/>
    <p:sldId id="659" r:id="rId7"/>
    <p:sldId id="646" r:id="rId8"/>
    <p:sldId id="660" r:id="rId9"/>
    <p:sldId id="337" r:id="rId10"/>
    <p:sldId id="336" r:id="rId11"/>
    <p:sldId id="2145707799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03A7B-A314-4DF3-9B36-7B70B1ABFE04}" v="5" dt="2023-10-11T15:44:1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5226" autoAdjust="0"/>
  </p:normalViewPr>
  <p:slideViewPr>
    <p:cSldViewPr snapToGrid="0">
      <p:cViewPr varScale="1">
        <p:scale>
          <a:sx n="59" d="100"/>
          <a:sy n="59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na Latif Curtis" userId="4c8e833e-a3b6-421a-bb2d-ac31473ac834" providerId="ADAL" clId="{CDF03A7B-A314-4DF3-9B36-7B70B1ABFE04}"/>
    <pc:docChg chg="undo custSel addSld delSld modSld sldOrd">
      <pc:chgData name="Lubna Latif Curtis" userId="4c8e833e-a3b6-421a-bb2d-ac31473ac834" providerId="ADAL" clId="{CDF03A7B-A314-4DF3-9B36-7B70B1ABFE04}" dt="2023-10-11T15:59:16.531" v="1774" actId="700"/>
      <pc:docMkLst>
        <pc:docMk/>
      </pc:docMkLst>
      <pc:sldChg chg="modSp mod">
        <pc:chgData name="Lubna Latif Curtis" userId="4c8e833e-a3b6-421a-bb2d-ac31473ac834" providerId="ADAL" clId="{CDF03A7B-A314-4DF3-9B36-7B70B1ABFE04}" dt="2023-10-11T12:23:50.388" v="39" actId="20577"/>
        <pc:sldMkLst>
          <pc:docMk/>
          <pc:sldMk cId="2728557564" sldId="256"/>
        </pc:sldMkLst>
        <pc:spChg chg="mod">
          <ac:chgData name="Lubna Latif Curtis" userId="4c8e833e-a3b6-421a-bb2d-ac31473ac834" providerId="ADAL" clId="{CDF03A7B-A314-4DF3-9B36-7B70B1ABFE04}" dt="2023-10-11T12:23:50.388" v="39" actId="20577"/>
          <ac:spMkLst>
            <pc:docMk/>
            <pc:sldMk cId="2728557564" sldId="256"/>
            <ac:spMk id="4" creationId="{93C78F33-9CDE-1946-7828-447925EA5FAF}"/>
          </ac:spMkLst>
        </pc:spChg>
      </pc:sldChg>
      <pc:sldChg chg="del">
        <pc:chgData name="Lubna Latif Curtis" userId="4c8e833e-a3b6-421a-bb2d-ac31473ac834" providerId="ADAL" clId="{CDF03A7B-A314-4DF3-9B36-7B70B1ABFE04}" dt="2023-10-11T12:25:58.497" v="49" actId="47"/>
        <pc:sldMkLst>
          <pc:docMk/>
          <pc:sldMk cId="3697887677" sldId="257"/>
        </pc:sldMkLst>
      </pc:sldChg>
      <pc:sldChg chg="del">
        <pc:chgData name="Lubna Latif Curtis" userId="4c8e833e-a3b6-421a-bb2d-ac31473ac834" providerId="ADAL" clId="{CDF03A7B-A314-4DF3-9B36-7B70B1ABFE04}" dt="2023-10-11T14:14:20.817" v="242" actId="47"/>
        <pc:sldMkLst>
          <pc:docMk/>
          <pc:sldMk cId="405108330" sldId="260"/>
        </pc:sldMkLst>
      </pc:sldChg>
      <pc:sldChg chg="del">
        <pc:chgData name="Lubna Latif Curtis" userId="4c8e833e-a3b6-421a-bb2d-ac31473ac834" providerId="ADAL" clId="{CDF03A7B-A314-4DF3-9B36-7B70B1ABFE04}" dt="2023-10-11T12:24:47.956" v="42" actId="47"/>
        <pc:sldMkLst>
          <pc:docMk/>
          <pc:sldMk cId="2711922324" sldId="313"/>
        </pc:sldMkLst>
      </pc:sldChg>
      <pc:sldChg chg="del">
        <pc:chgData name="Lubna Latif Curtis" userId="4c8e833e-a3b6-421a-bb2d-ac31473ac834" providerId="ADAL" clId="{CDF03A7B-A314-4DF3-9B36-7B70B1ABFE04}" dt="2023-10-11T12:24:02.607" v="40" actId="47"/>
        <pc:sldMkLst>
          <pc:docMk/>
          <pc:sldMk cId="850993909" sldId="326"/>
        </pc:sldMkLst>
      </pc:sldChg>
      <pc:sldChg chg="del">
        <pc:chgData name="Lubna Latif Curtis" userId="4c8e833e-a3b6-421a-bb2d-ac31473ac834" providerId="ADAL" clId="{CDF03A7B-A314-4DF3-9B36-7B70B1ABFE04}" dt="2023-10-11T12:24:03.613" v="41" actId="47"/>
        <pc:sldMkLst>
          <pc:docMk/>
          <pc:sldMk cId="601529868" sldId="327"/>
        </pc:sldMkLst>
      </pc:sldChg>
      <pc:sldChg chg="del">
        <pc:chgData name="Lubna Latif Curtis" userId="4c8e833e-a3b6-421a-bb2d-ac31473ac834" providerId="ADAL" clId="{CDF03A7B-A314-4DF3-9B36-7B70B1ABFE04}" dt="2023-10-11T12:37:33.810" v="82" actId="47"/>
        <pc:sldMkLst>
          <pc:docMk/>
          <pc:sldMk cId="315681193" sldId="328"/>
        </pc:sldMkLst>
      </pc:sldChg>
      <pc:sldChg chg="addSp delSp modSp add del mod">
        <pc:chgData name="Lubna Latif Curtis" userId="4c8e833e-a3b6-421a-bb2d-ac31473ac834" providerId="ADAL" clId="{CDF03A7B-A314-4DF3-9B36-7B70B1ABFE04}" dt="2023-10-11T14:20:39.701" v="270" actId="20577"/>
        <pc:sldMkLst>
          <pc:docMk/>
          <pc:sldMk cId="1297930529" sldId="329"/>
        </pc:sldMkLst>
        <pc:spChg chg="mod">
          <ac:chgData name="Lubna Latif Curtis" userId="4c8e833e-a3b6-421a-bb2d-ac31473ac834" providerId="ADAL" clId="{CDF03A7B-A314-4DF3-9B36-7B70B1ABFE04}" dt="2023-10-11T14:20:39.701" v="270" actId="20577"/>
          <ac:spMkLst>
            <pc:docMk/>
            <pc:sldMk cId="1297930529" sldId="329"/>
            <ac:spMk id="2" creationId="{5E82AC36-7BB4-2C9F-A342-E4D32064029C}"/>
          </ac:spMkLst>
        </pc:spChg>
        <pc:spChg chg="add del mod">
          <ac:chgData name="Lubna Latif Curtis" userId="4c8e833e-a3b6-421a-bb2d-ac31473ac834" providerId="ADAL" clId="{CDF03A7B-A314-4DF3-9B36-7B70B1ABFE04}" dt="2023-10-11T14:20:38.759" v="267" actId="478"/>
          <ac:spMkLst>
            <pc:docMk/>
            <pc:sldMk cId="1297930529" sldId="329"/>
            <ac:spMk id="3" creationId="{E519A50C-40EC-E41F-9C54-2D1B0EE7823A}"/>
          </ac:spMkLst>
        </pc:spChg>
        <pc:spChg chg="add del mod">
          <ac:chgData name="Lubna Latif Curtis" userId="4c8e833e-a3b6-421a-bb2d-ac31473ac834" providerId="ADAL" clId="{CDF03A7B-A314-4DF3-9B36-7B70B1ABFE04}" dt="2023-10-11T14:20:38.759" v="267" actId="478"/>
          <ac:spMkLst>
            <pc:docMk/>
            <pc:sldMk cId="1297930529" sldId="329"/>
            <ac:spMk id="7" creationId="{CD473828-6015-0D84-56A9-AFB3DF68AA62}"/>
          </ac:spMkLst>
        </pc:spChg>
      </pc:sldChg>
      <pc:sldChg chg="del">
        <pc:chgData name="Lubna Latif Curtis" userId="4c8e833e-a3b6-421a-bb2d-ac31473ac834" providerId="ADAL" clId="{CDF03A7B-A314-4DF3-9B36-7B70B1ABFE04}" dt="2023-10-11T14:13:54.594" v="241" actId="47"/>
        <pc:sldMkLst>
          <pc:docMk/>
          <pc:sldMk cId="736646099" sldId="330"/>
        </pc:sldMkLst>
      </pc:sldChg>
      <pc:sldChg chg="del">
        <pc:chgData name="Lubna Latif Curtis" userId="4c8e833e-a3b6-421a-bb2d-ac31473ac834" providerId="ADAL" clId="{CDF03A7B-A314-4DF3-9B36-7B70B1ABFE04}" dt="2023-10-11T12:25:43.728" v="47" actId="47"/>
        <pc:sldMkLst>
          <pc:docMk/>
          <pc:sldMk cId="3086850063" sldId="331"/>
        </pc:sldMkLst>
      </pc:sldChg>
      <pc:sldChg chg="del">
        <pc:chgData name="Lubna Latif Curtis" userId="4c8e833e-a3b6-421a-bb2d-ac31473ac834" providerId="ADAL" clId="{CDF03A7B-A314-4DF3-9B36-7B70B1ABFE04}" dt="2023-10-11T12:25:52.692" v="48" actId="47"/>
        <pc:sldMkLst>
          <pc:docMk/>
          <pc:sldMk cId="2448159990" sldId="332"/>
        </pc:sldMkLst>
      </pc:sldChg>
      <pc:sldChg chg="del">
        <pc:chgData name="Lubna Latif Curtis" userId="4c8e833e-a3b6-421a-bb2d-ac31473ac834" providerId="ADAL" clId="{CDF03A7B-A314-4DF3-9B36-7B70B1ABFE04}" dt="2023-10-11T12:25:22.699" v="44" actId="47"/>
        <pc:sldMkLst>
          <pc:docMk/>
          <pc:sldMk cId="2743384453" sldId="334"/>
        </pc:sldMkLst>
      </pc:sldChg>
      <pc:sldChg chg="delSp modSp add mod ord modNotesTx">
        <pc:chgData name="Lubna Latif Curtis" userId="4c8e833e-a3b6-421a-bb2d-ac31473ac834" providerId="ADAL" clId="{CDF03A7B-A314-4DF3-9B36-7B70B1ABFE04}" dt="2023-10-11T15:52:59.352" v="1402" actId="5793"/>
        <pc:sldMkLst>
          <pc:docMk/>
          <pc:sldMk cId="3128940112" sldId="336"/>
        </pc:sldMkLst>
        <pc:spChg chg="mod">
          <ac:chgData name="Lubna Latif Curtis" userId="4c8e833e-a3b6-421a-bb2d-ac31473ac834" providerId="ADAL" clId="{CDF03A7B-A314-4DF3-9B36-7B70B1ABFE04}" dt="2023-10-11T12:27:06.210" v="54" actId="255"/>
          <ac:spMkLst>
            <pc:docMk/>
            <pc:sldMk cId="3128940112" sldId="336"/>
            <ac:spMk id="2" creationId="{5E2EE488-EBC9-7A91-2889-4945565C3B66}"/>
          </ac:spMkLst>
        </pc:spChg>
        <pc:spChg chg="mod">
          <ac:chgData name="Lubna Latif Curtis" userId="4c8e833e-a3b6-421a-bb2d-ac31473ac834" providerId="ADAL" clId="{CDF03A7B-A314-4DF3-9B36-7B70B1ABFE04}" dt="2023-10-11T15:52:59.352" v="1402" actId="5793"/>
          <ac:spMkLst>
            <pc:docMk/>
            <pc:sldMk cId="3128940112" sldId="336"/>
            <ac:spMk id="3" creationId="{9D2B3BE2-F835-C339-0C2D-FE77196595F1}"/>
          </ac:spMkLst>
        </pc:spChg>
        <pc:picChg chg="del">
          <ac:chgData name="Lubna Latif Curtis" userId="4c8e833e-a3b6-421a-bb2d-ac31473ac834" providerId="ADAL" clId="{CDF03A7B-A314-4DF3-9B36-7B70B1ABFE04}" dt="2023-10-11T12:27:14.736" v="57" actId="478"/>
          <ac:picMkLst>
            <pc:docMk/>
            <pc:sldMk cId="3128940112" sldId="336"/>
            <ac:picMk id="7" creationId="{7A8B1685-96C9-B56D-6369-66598355E3C7}"/>
          </ac:picMkLst>
        </pc:picChg>
        <pc:picChg chg="mod">
          <ac:chgData name="Lubna Latif Curtis" userId="4c8e833e-a3b6-421a-bb2d-ac31473ac834" providerId="ADAL" clId="{CDF03A7B-A314-4DF3-9B36-7B70B1ABFE04}" dt="2023-10-11T14:26:34.044" v="650" actId="1076"/>
          <ac:picMkLst>
            <pc:docMk/>
            <pc:sldMk cId="3128940112" sldId="336"/>
            <ac:picMk id="8" creationId="{5B6D6D81-F7C5-DD75-E587-F503202A93A5}"/>
          </ac:picMkLst>
        </pc:picChg>
      </pc:sldChg>
      <pc:sldChg chg="modSp add del mod modClrScheme chgLayout modNotesTx">
        <pc:chgData name="Lubna Latif Curtis" userId="4c8e833e-a3b6-421a-bb2d-ac31473ac834" providerId="ADAL" clId="{CDF03A7B-A314-4DF3-9B36-7B70B1ABFE04}" dt="2023-10-11T15:50:59.372" v="1363" actId="20577"/>
        <pc:sldMkLst>
          <pc:docMk/>
          <pc:sldMk cId="2412140160" sldId="337"/>
        </pc:sldMkLst>
        <pc:spChg chg="mod ord">
          <ac:chgData name="Lubna Latif Curtis" userId="4c8e833e-a3b6-421a-bb2d-ac31473ac834" providerId="ADAL" clId="{CDF03A7B-A314-4DF3-9B36-7B70B1ABFE04}" dt="2023-10-11T14:29:10.835" v="933" actId="700"/>
          <ac:spMkLst>
            <pc:docMk/>
            <pc:sldMk cId="2412140160" sldId="337"/>
            <ac:spMk id="3" creationId="{8B8D6846-D5DF-3E9C-4CC4-AFBA90BCBE4E}"/>
          </ac:spMkLst>
        </pc:spChg>
        <pc:spChg chg="mod ord">
          <ac:chgData name="Lubna Latif Curtis" userId="4c8e833e-a3b6-421a-bb2d-ac31473ac834" providerId="ADAL" clId="{CDF03A7B-A314-4DF3-9B36-7B70B1ABFE04}" dt="2023-10-11T15:50:59.372" v="1363" actId="20577"/>
          <ac:spMkLst>
            <pc:docMk/>
            <pc:sldMk cId="2412140160" sldId="337"/>
            <ac:spMk id="4" creationId="{77C14144-D23A-433A-1A25-851E6CAD2E8F}"/>
          </ac:spMkLst>
        </pc:spChg>
        <pc:spChg chg="mod ord">
          <ac:chgData name="Lubna Latif Curtis" userId="4c8e833e-a3b6-421a-bb2d-ac31473ac834" providerId="ADAL" clId="{CDF03A7B-A314-4DF3-9B36-7B70B1ABFE04}" dt="2023-10-11T14:29:10.835" v="933" actId="700"/>
          <ac:spMkLst>
            <pc:docMk/>
            <pc:sldMk cId="2412140160" sldId="337"/>
            <ac:spMk id="5" creationId="{F325C8E0-E737-C2B8-833C-D0A3585F9F51}"/>
          </ac:spMkLst>
        </pc:spChg>
        <pc:spChg chg="mod ord">
          <ac:chgData name="Lubna Latif Curtis" userId="4c8e833e-a3b6-421a-bb2d-ac31473ac834" providerId="ADAL" clId="{CDF03A7B-A314-4DF3-9B36-7B70B1ABFE04}" dt="2023-10-11T14:29:10.835" v="933" actId="700"/>
          <ac:spMkLst>
            <pc:docMk/>
            <pc:sldMk cId="2412140160" sldId="337"/>
            <ac:spMk id="6" creationId="{5505C9B4-77EC-4DC8-77B2-07E6808208C9}"/>
          </ac:spMkLst>
        </pc:spChg>
        <pc:picChg chg="mod ord">
          <ac:chgData name="Lubna Latif Curtis" userId="4c8e833e-a3b6-421a-bb2d-ac31473ac834" providerId="ADAL" clId="{CDF03A7B-A314-4DF3-9B36-7B70B1ABFE04}" dt="2023-10-11T14:29:10.835" v="933" actId="700"/>
          <ac:picMkLst>
            <pc:docMk/>
            <pc:sldMk cId="2412140160" sldId="337"/>
            <ac:picMk id="8" creationId="{AC0A4EEB-9AEF-9606-5F7B-21CEB7899229}"/>
          </ac:picMkLst>
        </pc:picChg>
      </pc:sldChg>
      <pc:sldChg chg="del">
        <pc:chgData name="Lubna Latif Curtis" userId="4c8e833e-a3b6-421a-bb2d-ac31473ac834" providerId="ADAL" clId="{CDF03A7B-A314-4DF3-9B36-7B70B1ABFE04}" dt="2023-10-11T12:25:52.692" v="48" actId="47"/>
        <pc:sldMkLst>
          <pc:docMk/>
          <pc:sldMk cId="3634378423" sldId="338"/>
        </pc:sldMkLst>
      </pc:sldChg>
      <pc:sldChg chg="del">
        <pc:chgData name="Lubna Latif Curtis" userId="4c8e833e-a3b6-421a-bb2d-ac31473ac834" providerId="ADAL" clId="{CDF03A7B-A314-4DF3-9B36-7B70B1ABFE04}" dt="2023-10-11T14:14:29.766" v="244" actId="47"/>
        <pc:sldMkLst>
          <pc:docMk/>
          <pc:sldMk cId="721765787" sldId="339"/>
        </pc:sldMkLst>
      </pc:sldChg>
      <pc:sldChg chg="del">
        <pc:chgData name="Lubna Latif Curtis" userId="4c8e833e-a3b6-421a-bb2d-ac31473ac834" providerId="ADAL" clId="{CDF03A7B-A314-4DF3-9B36-7B70B1ABFE04}" dt="2023-10-11T15:58:42.283" v="1773" actId="47"/>
        <pc:sldMkLst>
          <pc:docMk/>
          <pc:sldMk cId="4203743307" sldId="340"/>
        </pc:sldMkLst>
      </pc:sldChg>
      <pc:sldChg chg="del">
        <pc:chgData name="Lubna Latif Curtis" userId="4c8e833e-a3b6-421a-bb2d-ac31473ac834" providerId="ADAL" clId="{CDF03A7B-A314-4DF3-9B36-7B70B1ABFE04}" dt="2023-10-11T12:25:52.692" v="48" actId="47"/>
        <pc:sldMkLst>
          <pc:docMk/>
          <pc:sldMk cId="2470016236" sldId="342"/>
        </pc:sldMkLst>
      </pc:sldChg>
      <pc:sldChg chg="del">
        <pc:chgData name="Lubna Latif Curtis" userId="4c8e833e-a3b6-421a-bb2d-ac31473ac834" providerId="ADAL" clId="{CDF03A7B-A314-4DF3-9B36-7B70B1ABFE04}" dt="2023-10-11T12:25:52.692" v="48" actId="47"/>
        <pc:sldMkLst>
          <pc:docMk/>
          <pc:sldMk cId="3454330684" sldId="343"/>
        </pc:sldMkLst>
      </pc:sldChg>
      <pc:sldChg chg="del">
        <pc:chgData name="Lubna Latif Curtis" userId="4c8e833e-a3b6-421a-bb2d-ac31473ac834" providerId="ADAL" clId="{CDF03A7B-A314-4DF3-9B36-7B70B1ABFE04}" dt="2023-10-11T12:25:29.823" v="45" actId="47"/>
        <pc:sldMkLst>
          <pc:docMk/>
          <pc:sldMk cId="4040607786" sldId="344"/>
        </pc:sldMkLst>
      </pc:sldChg>
      <pc:sldChg chg="addSp delSp modSp add mod modClrScheme chgLayout">
        <pc:chgData name="Lubna Latif Curtis" userId="4c8e833e-a3b6-421a-bb2d-ac31473ac834" providerId="ADAL" clId="{CDF03A7B-A314-4DF3-9B36-7B70B1ABFE04}" dt="2023-10-11T15:44:42.296" v="1064" actId="1076"/>
        <pc:sldMkLst>
          <pc:docMk/>
          <pc:sldMk cId="3402863723" sldId="646"/>
        </pc:sldMkLst>
        <pc:spChg chg="mod ord">
          <ac:chgData name="Lubna Latif Curtis" userId="4c8e833e-a3b6-421a-bb2d-ac31473ac834" providerId="ADAL" clId="{CDF03A7B-A314-4DF3-9B36-7B70B1ABFE04}" dt="2023-10-11T15:44:25.597" v="1061" actId="26606"/>
          <ac:spMkLst>
            <pc:docMk/>
            <pc:sldMk cId="3402863723" sldId="646"/>
            <ac:spMk id="2" creationId="{00000000-0000-0000-0000-000000000000}"/>
          </ac:spMkLst>
        </pc:spChg>
        <pc:spChg chg="add del mod ord">
          <ac:chgData name="Lubna Latif Curtis" userId="4c8e833e-a3b6-421a-bb2d-ac31473ac834" providerId="ADAL" clId="{CDF03A7B-A314-4DF3-9B36-7B70B1ABFE04}" dt="2023-10-11T15:42:38.277" v="1058" actId="478"/>
          <ac:spMkLst>
            <pc:docMk/>
            <pc:sldMk cId="3402863723" sldId="646"/>
            <ac:spMk id="3" creationId="{7A36DE11-4609-0F97-E191-0ED1B687C133}"/>
          </ac:spMkLst>
        </pc:spChg>
        <pc:spChg chg="add del mod ord">
          <ac:chgData name="Lubna Latif Curtis" userId="4c8e833e-a3b6-421a-bb2d-ac31473ac834" providerId="ADAL" clId="{CDF03A7B-A314-4DF3-9B36-7B70B1ABFE04}" dt="2023-10-11T14:20:54.987" v="272" actId="478"/>
          <ac:spMkLst>
            <pc:docMk/>
            <pc:sldMk cId="3402863723" sldId="646"/>
            <ac:spMk id="3" creationId="{98CFDE28-FE1C-B1E3-E225-720FB717801B}"/>
          </ac:spMkLst>
        </pc:spChg>
        <pc:spChg chg="mod">
          <ac:chgData name="Lubna Latif Curtis" userId="4c8e833e-a3b6-421a-bb2d-ac31473ac834" providerId="ADAL" clId="{CDF03A7B-A314-4DF3-9B36-7B70B1ABFE04}" dt="2023-10-11T15:42:56.825" v="1059" actId="26606"/>
          <ac:spMkLst>
            <pc:docMk/>
            <pc:sldMk cId="3402863723" sldId="646"/>
            <ac:spMk id="5" creationId="{CF858DC5-C54F-CD52-8C8B-65BEF0C7108B}"/>
          </ac:spMkLst>
        </pc:spChg>
        <pc:spChg chg="add mod">
          <ac:chgData name="Lubna Latif Curtis" userId="4c8e833e-a3b6-421a-bb2d-ac31473ac834" providerId="ADAL" clId="{CDF03A7B-A314-4DF3-9B36-7B70B1ABFE04}" dt="2023-10-11T15:44:25.597" v="1061" actId="26606"/>
          <ac:spMkLst>
            <pc:docMk/>
            <pc:sldMk cId="3402863723" sldId="646"/>
            <ac:spMk id="10" creationId="{91A9FCE2-8E8A-71F0-6A9A-0EA566BA35B2}"/>
          </ac:spMkLst>
        </pc:spChg>
        <pc:spChg chg="add mod">
          <ac:chgData name="Lubna Latif Curtis" userId="4c8e833e-a3b6-421a-bb2d-ac31473ac834" providerId="ADAL" clId="{CDF03A7B-A314-4DF3-9B36-7B70B1ABFE04}" dt="2023-10-11T15:44:25.597" v="1061" actId="26606"/>
          <ac:spMkLst>
            <pc:docMk/>
            <pc:sldMk cId="3402863723" sldId="646"/>
            <ac:spMk id="12" creationId="{CBD4FC4D-D1D5-1B66-08EC-25345B27098B}"/>
          </ac:spMkLst>
        </pc:spChg>
        <pc:spChg chg="add del mod">
          <ac:chgData name="Lubna Latif Curtis" userId="4c8e833e-a3b6-421a-bb2d-ac31473ac834" providerId="ADAL" clId="{CDF03A7B-A314-4DF3-9B36-7B70B1ABFE04}" dt="2023-10-11T15:44:11.787" v="1060" actId="931"/>
          <ac:spMkLst>
            <pc:docMk/>
            <pc:sldMk cId="3402863723" sldId="646"/>
            <ac:spMk id="14" creationId="{839E1E36-06D8-8478-5BFB-4104347A36AD}"/>
          </ac:spMkLst>
        </pc:spChg>
        <pc:spChg chg="add del mod">
          <ac:chgData name="Lubna Latif Curtis" userId="4c8e833e-a3b6-421a-bb2d-ac31473ac834" providerId="ADAL" clId="{CDF03A7B-A314-4DF3-9B36-7B70B1ABFE04}" dt="2023-10-11T15:44:34.444" v="1062" actId="478"/>
          <ac:spMkLst>
            <pc:docMk/>
            <pc:sldMk cId="3402863723" sldId="646"/>
            <ac:spMk id="17" creationId="{A25EC6FA-8252-4EC8-B1BA-973ADF3C30C6}"/>
          </ac:spMkLst>
        </pc:spChg>
        <pc:spChg chg="add del mod">
          <ac:chgData name="Lubna Latif Curtis" userId="4c8e833e-a3b6-421a-bb2d-ac31473ac834" providerId="ADAL" clId="{CDF03A7B-A314-4DF3-9B36-7B70B1ABFE04}" dt="2023-10-11T15:44:37.083" v="1063" actId="478"/>
          <ac:spMkLst>
            <pc:docMk/>
            <pc:sldMk cId="3402863723" sldId="646"/>
            <ac:spMk id="19" creationId="{28A46023-8FED-82FC-0EFA-997AA83E3F0B}"/>
          </ac:spMkLst>
        </pc:spChg>
        <pc:picChg chg="add mod ord">
          <ac:chgData name="Lubna Latif Curtis" userId="4c8e833e-a3b6-421a-bb2d-ac31473ac834" providerId="ADAL" clId="{CDF03A7B-A314-4DF3-9B36-7B70B1ABFE04}" dt="2023-10-11T15:44:42.296" v="1064" actId="1076"/>
          <ac:picMkLst>
            <pc:docMk/>
            <pc:sldMk cId="3402863723" sldId="646"/>
            <ac:picMk id="6" creationId="{95E6D20D-6717-29BB-0954-04B0AF789F8E}"/>
          </ac:picMkLst>
        </pc:picChg>
      </pc:sldChg>
      <pc:sldChg chg="addSp modSp add mod modClrScheme chgLayout">
        <pc:chgData name="Lubna Latif Curtis" userId="4c8e833e-a3b6-421a-bb2d-ac31473ac834" providerId="ADAL" clId="{CDF03A7B-A314-4DF3-9B36-7B70B1ABFE04}" dt="2023-10-11T15:59:16.531" v="1774" actId="700"/>
        <pc:sldMkLst>
          <pc:docMk/>
          <pc:sldMk cId="3196183914" sldId="659"/>
        </pc:sldMkLst>
        <pc:spChg chg="mod">
          <ac:chgData name="Lubna Latif Curtis" userId="4c8e833e-a3b6-421a-bb2d-ac31473ac834" providerId="ADAL" clId="{CDF03A7B-A314-4DF3-9B36-7B70B1ABFE04}" dt="2023-10-11T14:20:40.870" v="271" actId="21"/>
          <ac:spMkLst>
            <pc:docMk/>
            <pc:sldMk cId="3196183914" sldId="659"/>
            <ac:spMk id="2" creationId="{A242BDE8-23E2-48C6-479B-507D5ADA76E1}"/>
          </ac:spMkLst>
        </pc:spChg>
        <pc:spChg chg="add mod ord">
          <ac:chgData name="Lubna Latif Curtis" userId="4c8e833e-a3b6-421a-bb2d-ac31473ac834" providerId="ADAL" clId="{CDF03A7B-A314-4DF3-9B36-7B70B1ABFE04}" dt="2023-10-11T15:59:16.531" v="1774" actId="700"/>
          <ac:spMkLst>
            <pc:docMk/>
            <pc:sldMk cId="3196183914" sldId="659"/>
            <ac:spMk id="3" creationId="{C52DD974-A5F3-A117-19D3-09E7B5E0FBD8}"/>
          </ac:spMkLst>
        </pc:spChg>
        <pc:spChg chg="mod ord">
          <ac:chgData name="Lubna Latif Curtis" userId="4c8e833e-a3b6-421a-bb2d-ac31473ac834" providerId="ADAL" clId="{CDF03A7B-A314-4DF3-9B36-7B70B1ABFE04}" dt="2023-10-11T15:59:16.531" v="1774" actId="700"/>
          <ac:spMkLst>
            <pc:docMk/>
            <pc:sldMk cId="3196183914" sldId="659"/>
            <ac:spMk id="10" creationId="{FEEFBB73-8001-63CA-3552-27EE37CA13EF}"/>
          </ac:spMkLst>
        </pc:spChg>
      </pc:sldChg>
      <pc:sldChg chg="addSp delSp modSp add mod modClrScheme chgLayout">
        <pc:chgData name="Lubna Latif Curtis" userId="4c8e833e-a3b6-421a-bb2d-ac31473ac834" providerId="ADAL" clId="{CDF03A7B-A314-4DF3-9B36-7B70B1ABFE04}" dt="2023-10-11T15:50:09.158" v="1345" actId="20577"/>
        <pc:sldMkLst>
          <pc:docMk/>
          <pc:sldMk cId="1034817243" sldId="660"/>
        </pc:sldMkLst>
        <pc:spChg chg="mod ord">
          <ac:chgData name="Lubna Latif Curtis" userId="4c8e833e-a3b6-421a-bb2d-ac31473ac834" providerId="ADAL" clId="{CDF03A7B-A314-4DF3-9B36-7B70B1ABFE04}" dt="2023-10-11T15:50:02.352" v="1341" actId="20577"/>
          <ac:spMkLst>
            <pc:docMk/>
            <pc:sldMk cId="1034817243" sldId="660"/>
            <ac:spMk id="2" creationId="{00000000-0000-0000-0000-000000000000}"/>
          </ac:spMkLst>
        </pc:spChg>
        <pc:spChg chg="add mod ord">
          <ac:chgData name="Lubna Latif Curtis" userId="4c8e833e-a3b6-421a-bb2d-ac31473ac834" providerId="ADAL" clId="{CDF03A7B-A314-4DF3-9B36-7B70B1ABFE04}" dt="2023-10-11T15:50:09.158" v="1345" actId="20577"/>
          <ac:spMkLst>
            <pc:docMk/>
            <pc:sldMk cId="1034817243" sldId="660"/>
            <ac:spMk id="3" creationId="{E2094A72-CC1D-0265-9A45-E0F99FD2B5C9}"/>
          </ac:spMkLst>
        </pc:spChg>
        <pc:spChg chg="add del mod">
          <ac:chgData name="Lubna Latif Curtis" userId="4c8e833e-a3b6-421a-bb2d-ac31473ac834" providerId="ADAL" clId="{CDF03A7B-A314-4DF3-9B36-7B70B1ABFE04}" dt="2023-10-11T14:21:26.907" v="282"/>
          <ac:spMkLst>
            <pc:docMk/>
            <pc:sldMk cId="1034817243" sldId="660"/>
            <ac:spMk id="4" creationId="{905F6ACC-3D87-11D6-5041-075A62E8A41A}"/>
          </ac:spMkLst>
        </pc:spChg>
        <pc:spChg chg="del">
          <ac:chgData name="Lubna Latif Curtis" userId="4c8e833e-a3b6-421a-bb2d-ac31473ac834" providerId="ADAL" clId="{CDF03A7B-A314-4DF3-9B36-7B70B1ABFE04}" dt="2023-10-11T14:21:11.451" v="275" actId="478"/>
          <ac:spMkLst>
            <pc:docMk/>
            <pc:sldMk cId="1034817243" sldId="660"/>
            <ac:spMk id="5" creationId="{CF858DC5-C54F-CD52-8C8B-65BEF0C7108B}"/>
          </ac:spMkLst>
        </pc:spChg>
      </pc:sldChg>
      <pc:sldChg chg="del">
        <pc:chgData name="Lubna Latif Curtis" userId="4c8e833e-a3b6-421a-bb2d-ac31473ac834" providerId="ADAL" clId="{CDF03A7B-A314-4DF3-9B36-7B70B1ABFE04}" dt="2023-10-11T14:13:51.351" v="239" actId="47"/>
        <pc:sldMkLst>
          <pc:docMk/>
          <pc:sldMk cId="604772080" sldId="2145707795"/>
        </pc:sldMkLst>
      </pc:sldChg>
      <pc:sldChg chg="del">
        <pc:chgData name="Lubna Latif Curtis" userId="4c8e833e-a3b6-421a-bb2d-ac31473ac834" providerId="ADAL" clId="{CDF03A7B-A314-4DF3-9B36-7B70B1ABFE04}" dt="2023-10-11T12:25:52.692" v="48" actId="47"/>
        <pc:sldMkLst>
          <pc:docMk/>
          <pc:sldMk cId="3016599795" sldId="2145707796"/>
        </pc:sldMkLst>
      </pc:sldChg>
      <pc:sldChg chg="del">
        <pc:chgData name="Lubna Latif Curtis" userId="4c8e833e-a3b6-421a-bb2d-ac31473ac834" providerId="ADAL" clId="{CDF03A7B-A314-4DF3-9B36-7B70B1ABFE04}" dt="2023-10-11T12:24:47.956" v="42" actId="47"/>
        <pc:sldMkLst>
          <pc:docMk/>
          <pc:sldMk cId="41011620" sldId="2145707797"/>
        </pc:sldMkLst>
      </pc:sldChg>
      <pc:sldChg chg="del">
        <pc:chgData name="Lubna Latif Curtis" userId="4c8e833e-a3b6-421a-bb2d-ac31473ac834" providerId="ADAL" clId="{CDF03A7B-A314-4DF3-9B36-7B70B1ABFE04}" dt="2023-10-11T12:25:52.692" v="48" actId="47"/>
        <pc:sldMkLst>
          <pc:docMk/>
          <pc:sldMk cId="3874921070" sldId="2145707798"/>
        </pc:sldMkLst>
      </pc:sldChg>
      <pc:sldChg chg="addSp delSp modSp add mod modClrScheme delAnim chgLayout">
        <pc:chgData name="Lubna Latif Curtis" userId="4c8e833e-a3b6-421a-bb2d-ac31473ac834" providerId="ADAL" clId="{CDF03A7B-A314-4DF3-9B36-7B70B1ABFE04}" dt="2023-10-11T15:58:12.168" v="1771" actId="113"/>
        <pc:sldMkLst>
          <pc:docMk/>
          <pc:sldMk cId="125244456" sldId="2145707799"/>
        </pc:sldMkLst>
        <pc:spChg chg="mod ord">
          <ac:chgData name="Lubna Latif Curtis" userId="4c8e833e-a3b6-421a-bb2d-ac31473ac834" providerId="ADAL" clId="{CDF03A7B-A314-4DF3-9B36-7B70B1ABFE04}" dt="2023-10-11T15:58:03.885" v="1769" actId="26606"/>
          <ac:spMkLst>
            <pc:docMk/>
            <pc:sldMk cId="125244456" sldId="2145707799"/>
            <ac:spMk id="2" creationId="{D3929F91-16F7-CC7A-0446-A12BA23B08C1}"/>
          </ac:spMkLst>
        </pc:spChg>
        <pc:spChg chg="mod ord">
          <ac:chgData name="Lubna Latif Curtis" userId="4c8e833e-a3b6-421a-bb2d-ac31473ac834" providerId="ADAL" clId="{CDF03A7B-A314-4DF3-9B36-7B70B1ABFE04}" dt="2023-10-11T15:58:03.885" v="1769" actId="26606"/>
          <ac:spMkLst>
            <pc:docMk/>
            <pc:sldMk cId="125244456" sldId="2145707799"/>
            <ac:spMk id="3" creationId="{5AC529AF-9E1C-246C-A569-E9D7C6815B28}"/>
          </ac:spMkLst>
        </pc:spChg>
        <pc:spChg chg="mod ord">
          <ac:chgData name="Lubna Latif Curtis" userId="4c8e833e-a3b6-421a-bb2d-ac31473ac834" providerId="ADAL" clId="{CDF03A7B-A314-4DF3-9B36-7B70B1ABFE04}" dt="2023-10-11T15:58:03.885" v="1769" actId="26606"/>
          <ac:spMkLst>
            <pc:docMk/>
            <pc:sldMk cId="125244456" sldId="2145707799"/>
            <ac:spMk id="4" creationId="{749D1786-D036-6F1B-6C39-215AA4331B7B}"/>
          </ac:spMkLst>
        </pc:spChg>
        <pc:spChg chg="add del mod">
          <ac:chgData name="Lubna Latif Curtis" userId="4c8e833e-a3b6-421a-bb2d-ac31473ac834" providerId="ADAL" clId="{CDF03A7B-A314-4DF3-9B36-7B70B1ABFE04}" dt="2023-10-11T14:16:27.324" v="247" actId="478"/>
          <ac:spMkLst>
            <pc:docMk/>
            <pc:sldMk cId="125244456" sldId="2145707799"/>
            <ac:spMk id="6" creationId="{EAB62263-132B-8246-323C-1F736D68B50A}"/>
          </ac:spMkLst>
        </pc:spChg>
        <pc:spChg chg="add del mod ord">
          <ac:chgData name="Lubna Latif Curtis" userId="4c8e833e-a3b6-421a-bb2d-ac31473ac834" providerId="ADAL" clId="{CDF03A7B-A314-4DF3-9B36-7B70B1ABFE04}" dt="2023-10-11T14:24:22.573" v="476" actId="700"/>
          <ac:spMkLst>
            <pc:docMk/>
            <pc:sldMk cId="125244456" sldId="2145707799"/>
            <ac:spMk id="7" creationId="{8604CF8B-5628-28A8-87D0-3B5AFE75B909}"/>
          </ac:spMkLst>
        </pc:spChg>
        <pc:spChg chg="add del mod ord">
          <ac:chgData name="Lubna Latif Curtis" userId="4c8e833e-a3b6-421a-bb2d-ac31473ac834" providerId="ADAL" clId="{CDF03A7B-A314-4DF3-9B36-7B70B1ABFE04}" dt="2023-10-11T14:24:22.573" v="476" actId="700"/>
          <ac:spMkLst>
            <pc:docMk/>
            <pc:sldMk cId="125244456" sldId="2145707799"/>
            <ac:spMk id="8" creationId="{41FC1F6F-2602-FC07-1FC3-BFCF73A24240}"/>
          </ac:spMkLst>
        </pc:spChg>
        <pc:spChg chg="add del mod ord">
          <ac:chgData name="Lubna Latif Curtis" userId="4c8e833e-a3b6-421a-bb2d-ac31473ac834" providerId="ADAL" clId="{CDF03A7B-A314-4DF3-9B36-7B70B1ABFE04}" dt="2023-10-11T14:24:22.573" v="476" actId="700"/>
          <ac:spMkLst>
            <pc:docMk/>
            <pc:sldMk cId="125244456" sldId="2145707799"/>
            <ac:spMk id="9" creationId="{112AF8C5-7B17-0715-CFAC-5043CFE65DAA}"/>
          </ac:spMkLst>
        </pc:spChg>
        <pc:spChg chg="add del mod ord">
          <ac:chgData name="Lubna Latif Curtis" userId="4c8e833e-a3b6-421a-bb2d-ac31473ac834" providerId="ADAL" clId="{CDF03A7B-A314-4DF3-9B36-7B70B1ABFE04}" dt="2023-10-11T15:58:12.168" v="1771" actId="113"/>
          <ac:spMkLst>
            <pc:docMk/>
            <pc:sldMk cId="125244456" sldId="2145707799"/>
            <ac:spMk id="10" creationId="{86D9A2A9-CF0D-AE3E-98B8-BE67CE66A2EE}"/>
          </ac:spMkLst>
        </pc:spChg>
        <pc:spChg chg="add del mod">
          <ac:chgData name="Lubna Latif Curtis" userId="4c8e833e-a3b6-421a-bb2d-ac31473ac834" providerId="ADAL" clId="{CDF03A7B-A314-4DF3-9B36-7B70B1ABFE04}" dt="2023-10-11T14:24:44.724" v="483" actId="478"/>
          <ac:spMkLst>
            <pc:docMk/>
            <pc:sldMk cId="125244456" sldId="2145707799"/>
            <ac:spMk id="12" creationId="{8AB230F5-F744-3033-D9EA-3ACEE9B7CC34}"/>
          </ac:spMkLst>
        </pc:spChg>
        <pc:graphicFrameChg chg="add del">
          <ac:chgData name="Lubna Latif Curtis" userId="4c8e833e-a3b6-421a-bb2d-ac31473ac834" providerId="ADAL" clId="{CDF03A7B-A314-4DF3-9B36-7B70B1ABFE04}" dt="2023-10-11T15:58:03.885" v="1769" actId="26606"/>
          <ac:graphicFrameMkLst>
            <pc:docMk/>
            <pc:sldMk cId="125244456" sldId="2145707799"/>
            <ac:graphicFrameMk id="13" creationId="{9995BB56-1629-9AF3-9770-FEC6E7ADB2B5}"/>
          </ac:graphicFrameMkLst>
        </pc:graphicFrameChg>
        <pc:graphicFrameChg chg="del">
          <ac:chgData name="Lubna Latif Curtis" userId="4c8e833e-a3b6-421a-bb2d-ac31473ac834" providerId="ADAL" clId="{CDF03A7B-A314-4DF3-9B36-7B70B1ABFE04}" dt="2023-10-11T14:16:20.162" v="246" actId="478"/>
          <ac:graphicFrameMkLst>
            <pc:docMk/>
            <pc:sldMk cId="125244456" sldId="2145707799"/>
            <ac:graphicFrameMk id="15" creationId="{DC56A3A1-DCCE-1D8D-D21D-8668FF3B6A4D}"/>
          </ac:graphicFrameMkLst>
        </pc:graphicFrameChg>
        <pc:picChg chg="del mod ord">
          <ac:chgData name="Lubna Latif Curtis" userId="4c8e833e-a3b6-421a-bb2d-ac31473ac834" providerId="ADAL" clId="{CDF03A7B-A314-4DF3-9B36-7B70B1ABFE04}" dt="2023-10-11T14:24:40.733" v="482" actId="478"/>
          <ac:picMkLst>
            <pc:docMk/>
            <pc:sldMk cId="125244456" sldId="2145707799"/>
            <ac:picMk id="16" creationId="{40842DC5-86F0-B19F-8A7F-1A70C3B9726C}"/>
          </ac:picMkLst>
        </pc:picChg>
        <pc:picChg chg="del mod">
          <ac:chgData name="Lubna Latif Curtis" userId="4c8e833e-a3b6-421a-bb2d-ac31473ac834" providerId="ADAL" clId="{CDF03A7B-A314-4DF3-9B36-7B70B1ABFE04}" dt="2023-10-11T14:24:39.095" v="481" actId="478"/>
          <ac:picMkLst>
            <pc:docMk/>
            <pc:sldMk cId="125244456" sldId="2145707799"/>
            <ac:picMk id="18" creationId="{25ED729C-209B-7C80-EF78-158A8FB90DA9}"/>
          </ac:picMkLst>
        </pc:picChg>
      </pc:sldChg>
      <pc:sldChg chg="del">
        <pc:chgData name="Lubna Latif Curtis" userId="4c8e833e-a3b6-421a-bb2d-ac31473ac834" providerId="ADAL" clId="{CDF03A7B-A314-4DF3-9B36-7B70B1ABFE04}" dt="2023-10-11T14:14:23.552" v="243" actId="47"/>
        <pc:sldMkLst>
          <pc:docMk/>
          <pc:sldMk cId="821679937" sldId="2145707800"/>
        </pc:sldMkLst>
      </pc:sldChg>
      <pc:sldChg chg="addSp delSp modSp new del mod modClrScheme chgLayout">
        <pc:chgData name="Lubna Latif Curtis" userId="4c8e833e-a3b6-421a-bb2d-ac31473ac834" providerId="ADAL" clId="{CDF03A7B-A314-4DF3-9B36-7B70B1ABFE04}" dt="2023-10-11T15:58:25.803" v="1772" actId="47"/>
        <pc:sldMkLst>
          <pc:docMk/>
          <pc:sldMk cId="1347851102" sldId="2145707800"/>
        </pc:sldMkLst>
        <pc:spChg chg="del mod ord">
          <ac:chgData name="Lubna Latif Curtis" userId="4c8e833e-a3b6-421a-bb2d-ac31473ac834" providerId="ADAL" clId="{CDF03A7B-A314-4DF3-9B36-7B70B1ABFE04}" dt="2023-10-11T15:53:13.242" v="1404" actId="700"/>
          <ac:spMkLst>
            <pc:docMk/>
            <pc:sldMk cId="1347851102" sldId="2145707800"/>
            <ac:spMk id="2" creationId="{CA4C7A64-1ED2-7B17-7B8E-AA6E136E1FC0}"/>
          </ac:spMkLst>
        </pc:spChg>
        <pc:spChg chg="mod ord">
          <ac:chgData name="Lubna Latif Curtis" userId="4c8e833e-a3b6-421a-bb2d-ac31473ac834" providerId="ADAL" clId="{CDF03A7B-A314-4DF3-9B36-7B70B1ABFE04}" dt="2023-10-11T15:53:35.085" v="1441" actId="26606"/>
          <ac:spMkLst>
            <pc:docMk/>
            <pc:sldMk cId="1347851102" sldId="2145707800"/>
            <ac:spMk id="3" creationId="{25565168-50F7-E9F3-5855-3F897A123955}"/>
          </ac:spMkLst>
        </pc:spChg>
        <pc:spChg chg="mod ord">
          <ac:chgData name="Lubna Latif Curtis" userId="4c8e833e-a3b6-421a-bb2d-ac31473ac834" providerId="ADAL" clId="{CDF03A7B-A314-4DF3-9B36-7B70B1ABFE04}" dt="2023-10-11T15:53:35.085" v="1441" actId="26606"/>
          <ac:spMkLst>
            <pc:docMk/>
            <pc:sldMk cId="1347851102" sldId="2145707800"/>
            <ac:spMk id="4" creationId="{A5E6D10E-1F63-DCFC-055D-5E4F51322431}"/>
          </ac:spMkLst>
        </pc:spChg>
        <pc:spChg chg="del mod ord">
          <ac:chgData name="Lubna Latif Curtis" userId="4c8e833e-a3b6-421a-bb2d-ac31473ac834" providerId="ADAL" clId="{CDF03A7B-A314-4DF3-9B36-7B70B1ABFE04}" dt="2023-10-11T15:53:13.242" v="1404" actId="700"/>
          <ac:spMkLst>
            <pc:docMk/>
            <pc:sldMk cId="1347851102" sldId="2145707800"/>
            <ac:spMk id="5" creationId="{B85ECF5F-836D-6ACB-8E9C-CA6AACBC007A}"/>
          </ac:spMkLst>
        </pc:spChg>
        <pc:spChg chg="del mod ord">
          <ac:chgData name="Lubna Latif Curtis" userId="4c8e833e-a3b6-421a-bb2d-ac31473ac834" providerId="ADAL" clId="{CDF03A7B-A314-4DF3-9B36-7B70B1ABFE04}" dt="2023-10-11T15:53:13.242" v="1404" actId="700"/>
          <ac:spMkLst>
            <pc:docMk/>
            <pc:sldMk cId="1347851102" sldId="2145707800"/>
            <ac:spMk id="6" creationId="{3D4E72A6-054C-14BB-E621-4C432E511ADF}"/>
          </ac:spMkLst>
        </pc:spChg>
        <pc:spChg chg="add mod ord">
          <ac:chgData name="Lubna Latif Curtis" userId="4c8e833e-a3b6-421a-bb2d-ac31473ac834" providerId="ADAL" clId="{CDF03A7B-A314-4DF3-9B36-7B70B1ABFE04}" dt="2023-10-11T15:53:35.085" v="1441" actId="26606"/>
          <ac:spMkLst>
            <pc:docMk/>
            <pc:sldMk cId="1347851102" sldId="2145707800"/>
            <ac:spMk id="7" creationId="{AD15C961-7D30-C04B-FE63-715211AC628C}"/>
          </ac:spMkLst>
        </pc:spChg>
        <pc:spChg chg="add del mod ord">
          <ac:chgData name="Lubna Latif Curtis" userId="4c8e833e-a3b6-421a-bb2d-ac31473ac834" providerId="ADAL" clId="{CDF03A7B-A314-4DF3-9B36-7B70B1ABFE04}" dt="2023-10-11T15:53:35.085" v="1441" actId="26606"/>
          <ac:spMkLst>
            <pc:docMk/>
            <pc:sldMk cId="1347851102" sldId="2145707800"/>
            <ac:spMk id="8" creationId="{3682EE67-08CC-1B2F-1015-45CAE91894AF}"/>
          </ac:spMkLst>
        </pc:spChg>
        <pc:spChg chg="add del mod ord">
          <ac:chgData name="Lubna Latif Curtis" userId="4c8e833e-a3b6-421a-bb2d-ac31473ac834" providerId="ADAL" clId="{CDF03A7B-A314-4DF3-9B36-7B70B1ABFE04}" dt="2023-10-11T15:53:27.762" v="1440" actId="478"/>
          <ac:spMkLst>
            <pc:docMk/>
            <pc:sldMk cId="1347851102" sldId="2145707800"/>
            <ac:spMk id="9" creationId="{AF28FCE4-AB7A-2B32-16B5-BBF43A3332F8}"/>
          </ac:spMkLst>
        </pc:spChg>
        <pc:spChg chg="add mod">
          <ac:chgData name="Lubna Latif Curtis" userId="4c8e833e-a3b6-421a-bb2d-ac31473ac834" providerId="ADAL" clId="{CDF03A7B-A314-4DF3-9B36-7B70B1ABFE04}" dt="2023-10-11T15:56:50.583" v="1693" actId="20577"/>
          <ac:spMkLst>
            <pc:docMk/>
            <pc:sldMk cId="1347851102" sldId="2145707800"/>
            <ac:spMk id="13" creationId="{F14FCEFB-77D3-88C3-2AA1-83D66A0466D2}"/>
          </ac:spMkLst>
        </pc:spChg>
      </pc:sldChg>
      <pc:sldChg chg="modSp new del mod">
        <pc:chgData name="Lubna Latif Curtis" userId="4c8e833e-a3b6-421a-bb2d-ac31473ac834" providerId="ADAL" clId="{CDF03A7B-A314-4DF3-9B36-7B70B1ABFE04}" dt="2023-10-11T14:29:41.840" v="940" actId="47"/>
        <pc:sldMkLst>
          <pc:docMk/>
          <pc:sldMk cId="2324404871" sldId="2145707800"/>
        </pc:sldMkLst>
        <pc:spChg chg="mod">
          <ac:chgData name="Lubna Latif Curtis" userId="4c8e833e-a3b6-421a-bb2d-ac31473ac834" providerId="ADAL" clId="{CDF03A7B-A314-4DF3-9B36-7B70B1ABFE04}" dt="2023-10-11T14:27:11.899" v="687" actId="20577"/>
          <ac:spMkLst>
            <pc:docMk/>
            <pc:sldMk cId="2324404871" sldId="2145707800"/>
            <ac:spMk id="2" creationId="{EC3B36AF-3141-B5BF-C426-D42DB7408795}"/>
          </ac:spMkLst>
        </pc:spChg>
        <pc:spChg chg="mod">
          <ac:chgData name="Lubna Latif Curtis" userId="4c8e833e-a3b6-421a-bb2d-ac31473ac834" providerId="ADAL" clId="{CDF03A7B-A314-4DF3-9B36-7B70B1ABFE04}" dt="2023-10-11T14:29:18.103" v="934" actId="21"/>
          <ac:spMkLst>
            <pc:docMk/>
            <pc:sldMk cId="2324404871" sldId="2145707800"/>
            <ac:spMk id="3" creationId="{8F3CBE12-6C89-E27B-1B98-6466E8DCCFFE}"/>
          </ac:spMkLst>
        </pc:spChg>
      </pc:sldChg>
      <pc:sldChg chg="del">
        <pc:chgData name="Lubna Latif Curtis" userId="4c8e833e-a3b6-421a-bb2d-ac31473ac834" providerId="ADAL" clId="{CDF03A7B-A314-4DF3-9B36-7B70B1ABFE04}" dt="2023-10-11T12:25:41.402" v="46" actId="47"/>
        <pc:sldMkLst>
          <pc:docMk/>
          <pc:sldMk cId="2268360892" sldId="2145707801"/>
        </pc:sldMkLst>
      </pc:sldChg>
      <pc:sldChg chg="add del">
        <pc:chgData name="Lubna Latif Curtis" userId="4c8e833e-a3b6-421a-bb2d-ac31473ac834" providerId="ADAL" clId="{CDF03A7B-A314-4DF3-9B36-7B70B1ABFE04}" dt="2023-10-11T14:13:53.080" v="240" actId="47"/>
        <pc:sldMkLst>
          <pc:docMk/>
          <pc:sldMk cId="4100857261" sldId="2145707801"/>
        </pc:sldMkLst>
      </pc:sldChg>
      <pc:sldChg chg="del">
        <pc:chgData name="Lubna Latif Curtis" userId="4c8e833e-a3b6-421a-bb2d-ac31473ac834" providerId="ADAL" clId="{CDF03A7B-A314-4DF3-9B36-7B70B1ABFE04}" dt="2023-10-11T12:25:19.946" v="43" actId="47"/>
        <pc:sldMkLst>
          <pc:docMk/>
          <pc:sldMk cId="587549575" sldId="2145707802"/>
        </pc:sldMkLst>
      </pc:sldChg>
      <pc:sldChg chg="modSp new del mod">
        <pc:chgData name="Lubna Latif Curtis" userId="4c8e833e-a3b6-421a-bb2d-ac31473ac834" providerId="ADAL" clId="{CDF03A7B-A314-4DF3-9B36-7B70B1ABFE04}" dt="2023-10-11T14:12:51.337" v="136" actId="47"/>
        <pc:sldMkLst>
          <pc:docMk/>
          <pc:sldMk cId="1746762260" sldId="2145707802"/>
        </pc:sldMkLst>
        <pc:spChg chg="mod">
          <ac:chgData name="Lubna Latif Curtis" userId="4c8e833e-a3b6-421a-bb2d-ac31473ac834" providerId="ADAL" clId="{CDF03A7B-A314-4DF3-9B36-7B70B1ABFE04}" dt="2023-10-11T12:38:22.683" v="135" actId="20577"/>
          <ac:spMkLst>
            <pc:docMk/>
            <pc:sldMk cId="1746762260" sldId="2145707802"/>
            <ac:spMk id="2" creationId="{3CF9B511-207E-F76A-1160-76E201C89E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6A21-0D09-4007-8FE1-E27A4CB3E784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AA84-D812-4DD5-85D0-D65A91870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01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Introduce 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AA84-D812-4DD5-85D0-D65A91870F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I’m going to talk you through some of our priorities which span across our 4 strategic pillars.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AA84-D812-4DD5-85D0-D65A91870F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2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Lubna 12-18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F6FCF-11FC-BF4C-BA6B-2AF5408D91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prostate pathway remains particularly challenged as a result of the pandemic; treatment numbers for prostate cancer have been the slowest to recover, and prostate cancer referrals have had the slowest recovery of any tumour group other than lung.  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A708D-D2D8-41CF-9F1F-C803FB9C67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5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prostate pathway remains particularly challenged as a result of the pandemic; treatment numbers for prostate cancer have been the slowest to recover, and prostate cancer referrals have had the slowest recovery of any tumour group other than lung.  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A708D-D2D8-41CF-9F1F-C803FB9C67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1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AA84-D812-4DD5-85D0-D65A91870F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8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AA84-D812-4DD5-85D0-D65A91870F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2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AA84-D812-4DD5-85D0-D65A91870F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AA84-D812-4DD5-85D0-D65A91870F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1BB7E7-331B-5C2B-088D-5A5E9880F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975"/>
            <a:ext cx="2174240" cy="942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2" y="1633928"/>
            <a:ext cx="5949262" cy="298887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2" y="4824000"/>
            <a:ext cx="5949262" cy="12339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CB187F-ABDC-EF2C-B4EF-A18377891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15" t="7431" r="13176"/>
          <a:stretch/>
        </p:blipFill>
        <p:spPr>
          <a:xfrm flipH="1">
            <a:off x="6671574" y="509666"/>
            <a:ext cx="4798114" cy="63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5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9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2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FEBF83-CAC7-4782-B1FF-8E99EDCEF007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5E200-DF09-FE44-A2ED-DB1A5B6D5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771" y="180975"/>
            <a:ext cx="358840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2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3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6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9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9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7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Intro and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3BDE67-4EA6-4349-BB05-B7D31D74BBB0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>
                <a:solidFill>
                  <a:schemeClr val="bg1"/>
                </a:solidFill>
              </a:defRPr>
            </a:lvl1pPr>
            <a:lvl2pPr>
              <a:lnSpc>
                <a:spcPct val="80000"/>
              </a:lnSpc>
              <a:defRPr sz="5000" b="0">
                <a:solidFill>
                  <a:schemeClr val="bg1"/>
                </a:solidFill>
              </a:defRPr>
            </a:lvl2pPr>
            <a:lvl3pPr>
              <a:lnSpc>
                <a:spcPct val="80000"/>
              </a:lnSpc>
              <a:defRPr sz="4200">
                <a:solidFill>
                  <a:schemeClr val="bg1"/>
                </a:solidFill>
              </a:defRPr>
            </a:lvl3pPr>
            <a:lvl4pPr>
              <a:lnSpc>
                <a:spcPct val="80000"/>
              </a:lnSpc>
              <a:defRPr sz="3200">
                <a:solidFill>
                  <a:schemeClr val="bg1"/>
                </a:solidFill>
              </a:defRPr>
            </a:lvl4pPr>
            <a:lvl5pPr>
              <a:lnSpc>
                <a:spcPct val="80000"/>
              </a:lnSpc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EBA82-92B1-F8BD-8353-6AFE2E75E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771" y="180975"/>
            <a:ext cx="358840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DB7E791-11AF-79DA-8A7A-7A2B8E3AF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6"/>
          <a:stretch/>
        </p:blipFill>
        <p:spPr>
          <a:xfrm>
            <a:off x="6671574" y="486050"/>
            <a:ext cx="4798114" cy="637195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1BB7E7-331B-5C2B-088D-5A5E9880F6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180975"/>
            <a:ext cx="2174240" cy="942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2" y="1633928"/>
            <a:ext cx="5949262" cy="298887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2" y="4824000"/>
            <a:ext cx="5949262" cy="12339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0E85EFC-2918-9B85-785B-A90BD35571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000" y="180975"/>
            <a:ext cx="2176459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7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38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0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512" y="1260473"/>
            <a:ext cx="5041373" cy="4797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54AF9C-2356-4BAB-8A75-48397B8A23DC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ABD5D-1CC8-F801-5A82-13F43A499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771" y="180975"/>
            <a:ext cx="358840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3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Pull-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6DCD-89BC-6685-558F-4E65B519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B524A-DA86-39D0-66CA-AD8081A9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ACB9F1-1143-4706-9935-AD3EB3C0248A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E8396-E633-4B90-7621-8146356A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E4CDD-79C3-038E-C143-A7A4323F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462FDA-56D7-A2A5-AB3F-AF86901DB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1260475"/>
            <a:ext cx="10748963" cy="4337050"/>
          </a:xfrm>
        </p:spPr>
        <p:txBody>
          <a:bodyPr anchor="ctr"/>
          <a:lstStyle>
            <a:lvl1pPr algn="ctr">
              <a:lnSpc>
                <a:spcPct val="80000"/>
              </a:lnSpc>
              <a:defRPr sz="7000" b="1">
                <a:solidFill>
                  <a:schemeClr val="bg1"/>
                </a:solidFill>
              </a:defRPr>
            </a:lvl1pPr>
            <a:lvl2pPr algn="ctr">
              <a:lnSpc>
                <a:spcPct val="80000"/>
              </a:lnSpc>
              <a:defRPr sz="7000" b="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10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4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6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2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7952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95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23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72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78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92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2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7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0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34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1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7395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682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50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56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44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56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08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46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87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4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5584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29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7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75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35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9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94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6B312F-EE93-4193-B70E-F09DC57B7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7460"/>
          <a:stretch/>
        </p:blipFill>
        <p:spPr>
          <a:xfrm>
            <a:off x="11653771" y="180975"/>
            <a:ext cx="381436" cy="733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81461"/>
            <a:ext cx="10748963" cy="3695078"/>
          </a:xfrm>
        </p:spPr>
        <p:txBody>
          <a:bodyPr anchor="ctr"/>
          <a:lstStyle>
            <a:lvl1pPr algn="ctr">
              <a:lnSpc>
                <a:spcPct val="80000"/>
              </a:lnSpc>
              <a:defRPr sz="9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4B366-1493-255F-800A-A8D8A78C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4" y="1080000"/>
            <a:ext cx="10748962" cy="3590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E1AF-C1C4-4F74-E321-701371DE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8A38A-E8B3-48F5-AE99-141A790D864F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5622-3FCE-5C6C-9DE3-1020236E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CB09-77E4-9853-89E7-F1F73696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8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8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03BC306-C287-1A2B-D547-0DC49C09C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2321" y="180975"/>
            <a:ext cx="358704" cy="7272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0974"/>
            <a:ext cx="11290301" cy="752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4" y="1260474"/>
            <a:ext cx="10748963" cy="4797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21288" y="6464733"/>
            <a:ext cx="2648399" cy="210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2745F15-70B1-4CD9-A608-EFC1F2FB462B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88" y="6464733"/>
            <a:ext cx="4114800" cy="210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1066" y="6286501"/>
            <a:ext cx="431545" cy="388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6" r:id="rId3"/>
    <p:sldLayoutId id="2147483667" r:id="rId4"/>
    <p:sldLayoutId id="2147483668" r:id="rId5"/>
    <p:sldLayoutId id="2147483669" r:id="rId6"/>
    <p:sldLayoutId id="2147483651" r:id="rId7"/>
    <p:sldLayoutId id="2147483650" r:id="rId8"/>
    <p:sldLayoutId id="2147483670" r:id="rId9"/>
    <p:sldLayoutId id="2147483671" r:id="rId10"/>
    <p:sldLayoutId id="2147483672" r:id="rId11"/>
    <p:sldLayoutId id="2147483673" r:id="rId12"/>
    <p:sldLayoutId id="2147483657" r:id="rId13"/>
    <p:sldLayoutId id="2147483659" r:id="rId14"/>
    <p:sldLayoutId id="2147483674" r:id="rId15"/>
    <p:sldLayoutId id="2147483675" r:id="rId16"/>
    <p:sldLayoutId id="2147483676" r:id="rId17"/>
    <p:sldLayoutId id="2147483677" r:id="rId18"/>
    <p:sldLayoutId id="2147483660" r:id="rId19"/>
    <p:sldLayoutId id="2147483652" r:id="rId20"/>
    <p:sldLayoutId id="2147483678" r:id="rId21"/>
    <p:sldLayoutId id="2147483679" r:id="rId22"/>
    <p:sldLayoutId id="2147483680" r:id="rId23"/>
    <p:sldLayoutId id="2147483681" r:id="rId24"/>
    <p:sldLayoutId id="2147483658" r:id="rId25"/>
    <p:sldLayoutId id="2147483661" r:id="rId26"/>
    <p:sldLayoutId id="2147483662" r:id="rId27"/>
    <p:sldLayoutId id="2147483682" r:id="rId28"/>
    <p:sldLayoutId id="2147483685" r:id="rId29"/>
    <p:sldLayoutId id="2147483683" r:id="rId30"/>
    <p:sldLayoutId id="2147483684" r:id="rId31"/>
    <p:sldLayoutId id="2147483663" r:id="rId32"/>
    <p:sldLayoutId id="2147483686" r:id="rId33"/>
    <p:sldLayoutId id="2147483687" r:id="rId34"/>
    <p:sldLayoutId id="2147483688" r:id="rId35"/>
    <p:sldLayoutId id="2147483689" r:id="rId36"/>
    <p:sldLayoutId id="2147483664" r:id="rId37"/>
    <p:sldLayoutId id="2147483690" r:id="rId38"/>
    <p:sldLayoutId id="2147483691" r:id="rId39"/>
    <p:sldLayoutId id="2147483692" r:id="rId40"/>
    <p:sldLayoutId id="2147483693" r:id="rId41"/>
    <p:sldLayoutId id="2147483665" r:id="rId42"/>
    <p:sldLayoutId id="2147483694" r:id="rId43"/>
    <p:sldLayoutId id="2147483695" r:id="rId44"/>
    <p:sldLayoutId id="2147483696" r:id="rId45"/>
    <p:sldLayoutId id="2147483697" r:id="rId46"/>
    <p:sldLayoutId id="2147483654" r:id="rId47"/>
    <p:sldLayoutId id="2147483698" r:id="rId48"/>
    <p:sldLayoutId id="2147483699" r:id="rId49"/>
    <p:sldLayoutId id="2147483700" r:id="rId50"/>
    <p:sldLayoutId id="2147483701" r:id="rId51"/>
    <p:sldLayoutId id="2147483655" r:id="rId52"/>
    <p:sldLayoutId id="2147483702" r:id="rId53"/>
    <p:sldLayoutId id="2147483703" r:id="rId54"/>
    <p:sldLayoutId id="2147483704" r:id="rId55"/>
    <p:sldLayoutId id="2147483705" r:id="rId5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114" userDrawn="1">
          <p15:clr>
            <a:srgbClr val="F26B43"/>
          </p15:clr>
        </p15:guide>
        <p15:guide id="6" orient="horz" pos="4205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orient="horz" pos="794" userDrawn="1">
          <p15:clr>
            <a:srgbClr val="F26B43"/>
          </p15:clr>
        </p15:guide>
        <p15:guide id="9" pos="454" userDrawn="1">
          <p15:clr>
            <a:srgbClr val="F26B43"/>
          </p15:clr>
        </p15:guide>
        <p15:guide id="10" pos="75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C78F33-9CDE-1946-7828-447925EA5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Risk awareness </a:t>
            </a:r>
            <a:endParaRPr lang="en-GB" b="0" dirty="0"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9D0DF1-5D5F-E7B0-00F7-C50E17748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Lubna Latif Curtis </a:t>
            </a:r>
          </a:p>
          <a:p>
            <a:r>
              <a:rPr lang="en-GB" dirty="0"/>
              <a:t>Senior Health Influencing Officer </a:t>
            </a:r>
          </a:p>
        </p:txBody>
      </p:sp>
    </p:spTree>
    <p:extLst>
      <p:ext uri="{BB962C8B-B14F-4D97-AF65-F5344CB8AC3E}">
        <p14:creationId xmlns:p14="http://schemas.microsoft.com/office/powerpoint/2010/main" val="272855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AC36-7BB4-2C9F-A342-E4D32064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/>
              <a:t>PRIMary</a:t>
            </a:r>
            <a:r>
              <a:rPr lang="en-GB" sz="4800" dirty="0"/>
              <a:t> care network </a:t>
            </a:r>
            <a:br>
              <a:rPr lang="en-GB" sz="4800" dirty="0"/>
            </a:br>
            <a:r>
              <a:rPr lang="en-GB" sz="4800" dirty="0"/>
              <a:t>(PCN) </a:t>
            </a:r>
            <a:br>
              <a:rPr lang="en-GB" sz="4800" dirty="0"/>
            </a:br>
            <a:r>
              <a:rPr lang="en-GB" sz="4800" dirty="0"/>
              <a:t>des specification on </a:t>
            </a:r>
            <a:br>
              <a:rPr lang="en-GB" sz="4800" dirty="0"/>
            </a:br>
            <a:r>
              <a:rPr lang="en-GB" sz="4800" dirty="0"/>
              <a:t>prostate cancer</a:t>
            </a:r>
            <a:br>
              <a:rPr lang="en-GB" sz="4800" dirty="0"/>
            </a:br>
            <a:r>
              <a:rPr lang="en-GB" sz="4800" dirty="0"/>
              <a:t>2023/24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A50C-40EC-E41F-9C54-2D1B0EE78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Awareness work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DF1FC-6981-7FA6-2497-EB7AFF24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376CF-2C73-DD19-59EC-A76C6190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3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DD974-A5F3-A117-19D3-09E7B5E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3200" dirty="0">
                <a:latin typeface="Arial"/>
                <a:cs typeface="Arial"/>
              </a:rPr>
              <a:t>NHS ENGLAND 2023/2024 </a:t>
            </a:r>
            <a:br>
              <a:rPr lang="en-GB" sz="3200" dirty="0"/>
            </a:br>
            <a:r>
              <a:rPr lang="en-GB" sz="2000" dirty="0">
                <a:latin typeface="Arial"/>
                <a:cs typeface="Arial"/>
              </a:rPr>
              <a:t>             PCN DES SPECIFICATION 4 </a:t>
            </a:r>
            <a:br>
              <a:rPr lang="en-GB" sz="2000" dirty="0"/>
            </a:b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EFBB73-8001-63CA-3552-27EE37CA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"/>
                <a:cs typeface="Arial"/>
              </a:rPr>
              <a:t>   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2BDE8-23E2-48C6-479B-507D5ADA76E1}"/>
              </a:ext>
            </a:extLst>
          </p:cNvPr>
          <p:cNvSpPr txBox="1"/>
          <p:nvPr/>
        </p:nvSpPr>
        <p:spPr>
          <a:xfrm>
            <a:off x="1618174" y="1737361"/>
            <a:ext cx="8955651" cy="261295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/>
                <a:ea typeface="Calibri" panose="020F0502020204030204" pitchFamily="34" charset="0"/>
                <a:cs typeface="Times New Roman"/>
              </a:rPr>
              <a:t>“It is likely that some men with high-risk early-stage prostate cancer will progress to advanced stage disease 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/>
                <a:ea typeface="Calibri" panose="020F0502020204030204" pitchFamily="34" charset="0"/>
                <a:cs typeface="Times New Roman"/>
              </a:rPr>
              <a:t>if their diagnosis is further delayed, thereby losing the opportunity for curative treatment.” 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/>
                <a:ea typeface="Calibri" panose="020F0502020204030204" pitchFamily="34" charset="0"/>
                <a:cs typeface="Times New Roman"/>
              </a:rPr>
              <a:t>PCN DES</a:t>
            </a:r>
          </a:p>
        </p:txBody>
      </p:sp>
    </p:spTree>
    <p:extLst>
      <p:ext uri="{BB962C8B-B14F-4D97-AF65-F5344CB8AC3E}">
        <p14:creationId xmlns:p14="http://schemas.microsoft.com/office/powerpoint/2010/main" val="319618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and placing dice on a table&#10;&#10;Description automatically generated">
            <a:extLst>
              <a:ext uri="{FF2B5EF4-FFF2-40B4-BE49-F238E27FC236}">
                <a16:creationId xmlns:a16="http://schemas.microsoft.com/office/drawing/2014/main" id="{95E6D20D-6717-29BB-0954-04B0AF789F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" b="-2"/>
          <a:stretch/>
        </p:blipFill>
        <p:spPr>
          <a:xfrm>
            <a:off x="6597903" y="1962741"/>
            <a:ext cx="4983163" cy="2687637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NHSE: Proactive vs reactive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58DC5-C54F-CD52-8C8B-65BEF0C7108B}"/>
              </a:ext>
            </a:extLst>
          </p:cNvPr>
          <p:cNvSpPr txBox="1"/>
          <p:nvPr/>
        </p:nvSpPr>
        <p:spPr>
          <a:xfrm>
            <a:off x="720725" y="1260474"/>
            <a:ext cx="5041373" cy="47974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/>
              <a:t>Focusing on prostate cancer, and informed by data provided by the local Cancer Alliance:</a:t>
            </a:r>
          </a:p>
          <a:p>
            <a:pPr marL="513914" indent="-513914"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Develop and implement a plan </a:t>
            </a:r>
          </a:p>
          <a:p>
            <a:pPr marL="513914" indent="-513914"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Increase the </a:t>
            </a:r>
            <a:r>
              <a:rPr lang="en-GB" sz="2400" b="1" u="sng"/>
              <a:t>proactive and opportunistic assessment </a:t>
            </a:r>
            <a:r>
              <a:rPr lang="en-GB" sz="2400"/>
              <a:t>of patients for a potential cancer diagnosis </a:t>
            </a:r>
          </a:p>
          <a:p>
            <a:pPr marL="513914" indent="-513914"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Identify population cohorts where referral rates have not recovered to their pre-pandemic baseline. </a:t>
            </a:r>
          </a:p>
          <a:p>
            <a:pPr>
              <a:spcAft>
                <a:spcPts val="600"/>
              </a:spcAft>
            </a:pPr>
            <a:endParaRPr lang="en-GB" sz="240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1A9FCE2-8E8A-71F0-6A9A-0EA566BA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464733"/>
            <a:ext cx="4114800" cy="210705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© Prostate Cancer UK 2023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BD4FC4D-D1D5-1B66-08EC-25345B27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1066" y="6286501"/>
            <a:ext cx="431545" cy="38893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6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PCN DES Specification 4  - risk stratified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4A72-CC1D-0265-9A45-E0F99FD2B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Three cohorts of men identified as being at risk: </a:t>
            </a:r>
          </a:p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Black men aged 45 - 70</a:t>
            </a:r>
          </a:p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Fa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mily history of prostate cancer aged over 45 - 70 </a:t>
            </a:r>
          </a:p>
          <a:p>
            <a:pPr marL="457200" indent="-4572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All men 50 - 70 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algn="l" rtl="0" fontAlgn="base">
              <a:lnSpc>
                <a:spcPct val="150000"/>
              </a:lnSpc>
            </a:pPr>
            <a:r>
              <a:rPr lang="en-GB" sz="2400" b="1" dirty="0">
                <a:latin typeface="Calibri" panose="020F0502020204030204" pitchFamily="34" charset="0"/>
              </a:rPr>
              <a:t>We advocate </a:t>
            </a:r>
            <a:r>
              <a:rPr lang="en-GB" sz="2400" b="1" dirty="0">
                <a:latin typeface="helvetica"/>
                <a:ea typeface="Calibri" panose="020F0502020204030204" pitchFamily="34" charset="0"/>
                <a:cs typeface="helvetica"/>
              </a:rPr>
              <a:t>prostate and also breast and ovarian cancer history</a:t>
            </a:r>
            <a:r>
              <a:rPr lang="en-GB" sz="2400" dirty="0">
                <a:latin typeface="helvetica"/>
                <a:ea typeface="Calibri" panose="020F0502020204030204" pitchFamily="34" charset="0"/>
                <a:cs typeface="helvetica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81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D6846-D5DF-3E9C-4CC4-AFBA90BC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Check your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14144-D23A-433A-1A25-851E6CAD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279" y="933469"/>
            <a:ext cx="6011862" cy="479742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30 second online tool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Information about risk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Balanced &amp; concise information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PSA blood test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87% informed decision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1.8 million views </a:t>
            </a:r>
          </a:p>
          <a:p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5C8E0-E737-C2B8-833C-D0A3585F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5C9B4-77EC-4DC8-77B2-07E68082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C0A4EEB-9AEF-9606-5F7B-21CEB78992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557" r="12557"/>
          <a:stretch/>
        </p:blipFill>
        <p:spPr/>
      </p:pic>
    </p:spTree>
    <p:extLst>
      <p:ext uri="{BB962C8B-B14F-4D97-AF65-F5344CB8AC3E}">
        <p14:creationId xmlns:p14="http://schemas.microsoft.com/office/powerpoint/2010/main" val="241214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E488-EBC9-7A91-2889-4945565C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2400" dirty="0"/>
              <a:t>Primary care network – directed enhanced service (PCN-DES)</a:t>
            </a:r>
            <a:br>
              <a:rPr lang="en-GB" sz="2400" dirty="0"/>
            </a:br>
            <a:r>
              <a:rPr lang="en-GB" sz="2400" dirty="0"/>
              <a:t>England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3BE2-F835-C339-0C2D-FE7719659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984" y="1214954"/>
            <a:ext cx="5041373" cy="47974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NHS endorsed resource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Straight to test texting project </a:t>
            </a:r>
          </a:p>
          <a:p>
            <a:endParaRPr lang="en-GB" dirty="0"/>
          </a:p>
          <a:p>
            <a:r>
              <a:rPr lang="en-GB" dirty="0"/>
              <a:t>1. Audit </a:t>
            </a:r>
          </a:p>
          <a:p>
            <a:r>
              <a:rPr lang="en-GB" dirty="0"/>
              <a:t>2. Exclusions </a:t>
            </a:r>
          </a:p>
          <a:p>
            <a:r>
              <a:rPr lang="en-GB" dirty="0"/>
              <a:t>3. SNOMED </a:t>
            </a:r>
          </a:p>
          <a:p>
            <a:pPr marL="457200" indent="-457200">
              <a:buAutoNum type="arabicPeriod" startAt="4"/>
            </a:pPr>
            <a:r>
              <a:rPr lang="en-GB" dirty="0"/>
              <a:t>Text patient x 3 </a:t>
            </a:r>
          </a:p>
          <a:p>
            <a:pPr marL="457200" indent="-457200">
              <a:buAutoNum type="arabicPeriod" startAt="4"/>
            </a:pPr>
            <a:r>
              <a:rPr lang="en-GB" dirty="0"/>
              <a:t>Risk checker </a:t>
            </a:r>
          </a:p>
          <a:p>
            <a:pPr marL="457200" indent="-457200">
              <a:buAutoNum type="arabicPeriod" startAt="4"/>
            </a:pPr>
            <a:r>
              <a:rPr lang="en-GB" dirty="0"/>
              <a:t>Informed choice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8" name="Picture Placeholder 7" descr="A diagram of a health care company&#10;&#10;Description automatically generated with medium confidence">
            <a:extLst>
              <a:ext uri="{FF2B5EF4-FFF2-40B4-BE49-F238E27FC236}">
                <a16:creationId xmlns:a16="http://schemas.microsoft.com/office/drawing/2014/main" id="{5B6D6D81-F7C5-DD75-E587-F503202A9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94" y="832717"/>
            <a:ext cx="4013290" cy="57529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41CF4-C99A-270E-114B-899F304D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B12E-91B6-FD05-C0CB-8B491986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4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9F91-16F7-CC7A-0446-A12BA23B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Straight to test pathway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529AF-9E1C-246C-A569-E9D7C681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D1786-D036-6F1B-6C39-215AA433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D9A2A9-CF0D-AE3E-98B8-BE67CE66A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933469"/>
            <a:ext cx="10748963" cy="1662113"/>
          </a:xfrm>
        </p:spPr>
        <p:txBody>
          <a:bodyPr/>
          <a:lstStyle/>
          <a:p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endParaRPr lang="en-GB" sz="3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Targeting all men at risk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awareness of risk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NHS trusted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pathway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delays to diagnosis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Workload manageable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 perceptions and responses were positive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approach 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​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8C92-3728-49C5-C92E-2E950A25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865" y="1916816"/>
            <a:ext cx="5212680" cy="2334388"/>
          </a:xfrm>
        </p:spPr>
        <p:txBody>
          <a:bodyPr/>
          <a:lstStyle/>
          <a:p>
            <a:r>
              <a:rPr lang="en-US" sz="15000" dirty="0">
                <a:solidFill>
                  <a:schemeClr val="accent4"/>
                </a:solidFill>
              </a:rPr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D7ACF-2961-23D6-8789-F3B4CF3F1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Thank you for listening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0F248-7EFF-4E2A-0D03-966FB039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2AD70-1ABA-3ECF-2A70-25CFA209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B74F74-F9BB-EFAD-A5E4-DD191F49554C}"/>
              </a:ext>
            </a:extLst>
          </p:cNvPr>
          <p:cNvGrpSpPr>
            <a:grpSpLocks noChangeAspect="1"/>
          </p:cNvGrpSpPr>
          <p:nvPr/>
        </p:nvGrpSpPr>
        <p:grpSpPr>
          <a:xfrm>
            <a:off x="8483840" y="3429000"/>
            <a:ext cx="2985846" cy="3136647"/>
            <a:chOff x="2819400" y="2936875"/>
            <a:chExt cx="785813" cy="825501"/>
          </a:xfrm>
          <a:solidFill>
            <a:schemeClr val="bg1"/>
          </a:solidFill>
        </p:grpSpPr>
        <p:sp>
          <p:nvSpPr>
            <p:cNvPr id="10" name="Freeform 83">
              <a:extLst>
                <a:ext uri="{FF2B5EF4-FFF2-40B4-BE49-F238E27FC236}">
                  <a16:creationId xmlns:a16="http://schemas.microsoft.com/office/drawing/2014/main" id="{2F846EA1-DD4B-1F21-47FE-95DA58030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050" y="2960688"/>
              <a:ext cx="153988" cy="155575"/>
            </a:xfrm>
            <a:custGeom>
              <a:avLst/>
              <a:gdLst>
                <a:gd name="T0" fmla="*/ 165 w 329"/>
                <a:gd name="T1" fmla="*/ 329 h 329"/>
                <a:gd name="T2" fmla="*/ 165 w 329"/>
                <a:gd name="T3" fmla="*/ 329 h 329"/>
                <a:gd name="T4" fmla="*/ 329 w 329"/>
                <a:gd name="T5" fmla="*/ 164 h 329"/>
                <a:gd name="T6" fmla="*/ 165 w 329"/>
                <a:gd name="T7" fmla="*/ 0 h 329"/>
                <a:gd name="T8" fmla="*/ 0 w 329"/>
                <a:gd name="T9" fmla="*/ 164 h 329"/>
                <a:gd name="T10" fmla="*/ 165 w 32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329">
                  <a:moveTo>
                    <a:pt x="165" y="329"/>
                  </a:moveTo>
                  <a:lnTo>
                    <a:pt x="165" y="329"/>
                  </a:lnTo>
                  <a:cubicBezTo>
                    <a:pt x="256" y="329"/>
                    <a:pt x="329" y="255"/>
                    <a:pt x="329" y="164"/>
                  </a:cubicBezTo>
                  <a:cubicBezTo>
                    <a:pt x="329" y="73"/>
                    <a:pt x="256" y="0"/>
                    <a:pt x="165" y="0"/>
                  </a:cubicBezTo>
                  <a:cubicBezTo>
                    <a:pt x="74" y="0"/>
                    <a:pt x="0" y="73"/>
                    <a:pt x="0" y="164"/>
                  </a:cubicBezTo>
                  <a:cubicBezTo>
                    <a:pt x="0" y="255"/>
                    <a:pt x="74" y="329"/>
                    <a:pt x="165" y="3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4">
              <a:extLst>
                <a:ext uri="{FF2B5EF4-FFF2-40B4-BE49-F238E27FC236}">
                  <a16:creationId xmlns:a16="http://schemas.microsoft.com/office/drawing/2014/main" id="{D8194F06-46BA-2180-FE60-2CB957817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6438" y="3148013"/>
              <a:ext cx="358775" cy="614363"/>
            </a:xfrm>
            <a:custGeom>
              <a:avLst/>
              <a:gdLst>
                <a:gd name="T0" fmla="*/ 205 w 760"/>
                <a:gd name="T1" fmla="*/ 454 h 1299"/>
                <a:gd name="T2" fmla="*/ 205 w 760"/>
                <a:gd name="T3" fmla="*/ 454 h 1299"/>
                <a:gd name="T4" fmla="*/ 184 w 760"/>
                <a:gd name="T5" fmla="*/ 460 h 1299"/>
                <a:gd name="T6" fmla="*/ 178 w 760"/>
                <a:gd name="T7" fmla="*/ 456 h 1299"/>
                <a:gd name="T8" fmla="*/ 161 w 760"/>
                <a:gd name="T9" fmla="*/ 391 h 1299"/>
                <a:gd name="T10" fmla="*/ 164 w 760"/>
                <a:gd name="T11" fmla="*/ 386 h 1299"/>
                <a:gd name="T12" fmla="*/ 185 w 760"/>
                <a:gd name="T13" fmla="*/ 380 h 1299"/>
                <a:gd name="T14" fmla="*/ 187 w 760"/>
                <a:gd name="T15" fmla="*/ 380 h 1299"/>
                <a:gd name="T16" fmla="*/ 207 w 760"/>
                <a:gd name="T17" fmla="*/ 453 h 1299"/>
                <a:gd name="T18" fmla="*/ 205 w 760"/>
                <a:gd name="T19" fmla="*/ 454 h 1299"/>
                <a:gd name="T20" fmla="*/ 633 w 760"/>
                <a:gd name="T21" fmla="*/ 0 h 1299"/>
                <a:gd name="T22" fmla="*/ 633 w 760"/>
                <a:gd name="T23" fmla="*/ 0 h 1299"/>
                <a:gd name="T24" fmla="*/ 526 w 760"/>
                <a:gd name="T25" fmla="*/ 0 h 1299"/>
                <a:gd name="T26" fmla="*/ 399 w 760"/>
                <a:gd name="T27" fmla="*/ 119 h 1299"/>
                <a:gd name="T28" fmla="*/ 377 w 760"/>
                <a:gd name="T29" fmla="*/ 451 h 1299"/>
                <a:gd name="T30" fmla="*/ 356 w 760"/>
                <a:gd name="T31" fmla="*/ 451 h 1299"/>
                <a:gd name="T32" fmla="*/ 355 w 760"/>
                <a:gd name="T33" fmla="*/ 438 h 1299"/>
                <a:gd name="T34" fmla="*/ 318 w 760"/>
                <a:gd name="T35" fmla="*/ 298 h 1299"/>
                <a:gd name="T36" fmla="*/ 301 w 760"/>
                <a:gd name="T37" fmla="*/ 288 h 1299"/>
                <a:gd name="T38" fmla="*/ 185 w 760"/>
                <a:gd name="T39" fmla="*/ 319 h 1299"/>
                <a:gd name="T40" fmla="*/ 176 w 760"/>
                <a:gd name="T41" fmla="*/ 336 h 1299"/>
                <a:gd name="T42" fmla="*/ 181 w 760"/>
                <a:gd name="T43" fmla="*/ 355 h 1299"/>
                <a:gd name="T44" fmla="*/ 179 w 760"/>
                <a:gd name="T45" fmla="*/ 355 h 1299"/>
                <a:gd name="T46" fmla="*/ 157 w 760"/>
                <a:gd name="T47" fmla="*/ 361 h 1299"/>
                <a:gd name="T48" fmla="*/ 136 w 760"/>
                <a:gd name="T49" fmla="*/ 397 h 1299"/>
                <a:gd name="T50" fmla="*/ 154 w 760"/>
                <a:gd name="T51" fmla="*/ 463 h 1299"/>
                <a:gd name="T52" fmla="*/ 190 w 760"/>
                <a:gd name="T53" fmla="*/ 484 h 1299"/>
                <a:gd name="T54" fmla="*/ 211 w 760"/>
                <a:gd name="T55" fmla="*/ 478 h 1299"/>
                <a:gd name="T56" fmla="*/ 214 w 760"/>
                <a:gd name="T57" fmla="*/ 478 h 1299"/>
                <a:gd name="T58" fmla="*/ 227 w 760"/>
                <a:gd name="T59" fmla="*/ 494 h 1299"/>
                <a:gd name="T60" fmla="*/ 54 w 760"/>
                <a:gd name="T61" fmla="*/ 735 h 1299"/>
                <a:gd name="T62" fmla="*/ 25 w 760"/>
                <a:gd name="T63" fmla="*/ 1140 h 1299"/>
                <a:gd name="T64" fmla="*/ 61 w 760"/>
                <a:gd name="T65" fmla="*/ 1171 h 1299"/>
                <a:gd name="T66" fmla="*/ 144 w 760"/>
                <a:gd name="T67" fmla="*/ 1165 h 1299"/>
                <a:gd name="T68" fmla="*/ 175 w 760"/>
                <a:gd name="T69" fmla="*/ 1129 h 1299"/>
                <a:gd name="T70" fmla="*/ 248 w 760"/>
                <a:gd name="T71" fmla="*/ 676 h 1299"/>
                <a:gd name="T72" fmla="*/ 211 w 760"/>
                <a:gd name="T73" fmla="*/ 817 h 1299"/>
                <a:gd name="T74" fmla="*/ 242 w 760"/>
                <a:gd name="T75" fmla="*/ 1245 h 1299"/>
                <a:gd name="T76" fmla="*/ 246 w 760"/>
                <a:gd name="T77" fmla="*/ 1257 h 1299"/>
                <a:gd name="T78" fmla="*/ 0 w 760"/>
                <a:gd name="T79" fmla="*/ 1277 h 1299"/>
                <a:gd name="T80" fmla="*/ 335 w 760"/>
                <a:gd name="T81" fmla="*/ 1299 h 1299"/>
                <a:gd name="T82" fmla="*/ 671 w 760"/>
                <a:gd name="T83" fmla="*/ 1277 h 1299"/>
                <a:gd name="T84" fmla="*/ 356 w 760"/>
                <a:gd name="T85" fmla="*/ 1256 h 1299"/>
                <a:gd name="T86" fmla="*/ 363 w 760"/>
                <a:gd name="T87" fmla="*/ 1254 h 1299"/>
                <a:gd name="T88" fmla="*/ 389 w 760"/>
                <a:gd name="T89" fmla="*/ 1214 h 1299"/>
                <a:gd name="T90" fmla="*/ 360 w 760"/>
                <a:gd name="T91" fmla="*/ 1020 h 1299"/>
                <a:gd name="T92" fmla="*/ 638 w 760"/>
                <a:gd name="T93" fmla="*/ 711 h 1299"/>
                <a:gd name="T94" fmla="*/ 760 w 760"/>
                <a:gd name="T95" fmla="*/ 584 h 1299"/>
                <a:gd name="T96" fmla="*/ 760 w 760"/>
                <a:gd name="T97" fmla="*/ 128 h 1299"/>
                <a:gd name="T98" fmla="*/ 633 w 760"/>
                <a:gd name="T99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0" h="1299">
                  <a:moveTo>
                    <a:pt x="205" y="454"/>
                  </a:moveTo>
                  <a:lnTo>
                    <a:pt x="205" y="454"/>
                  </a:lnTo>
                  <a:lnTo>
                    <a:pt x="184" y="460"/>
                  </a:lnTo>
                  <a:cubicBezTo>
                    <a:pt x="181" y="460"/>
                    <a:pt x="179" y="459"/>
                    <a:pt x="178" y="456"/>
                  </a:cubicBezTo>
                  <a:lnTo>
                    <a:pt x="161" y="391"/>
                  </a:lnTo>
                  <a:cubicBezTo>
                    <a:pt x="160" y="389"/>
                    <a:pt x="162" y="386"/>
                    <a:pt x="164" y="386"/>
                  </a:cubicBezTo>
                  <a:lnTo>
                    <a:pt x="185" y="380"/>
                  </a:lnTo>
                  <a:cubicBezTo>
                    <a:pt x="186" y="380"/>
                    <a:pt x="187" y="380"/>
                    <a:pt x="187" y="380"/>
                  </a:cubicBezTo>
                  <a:lnTo>
                    <a:pt x="207" y="453"/>
                  </a:lnTo>
                  <a:cubicBezTo>
                    <a:pt x="206" y="453"/>
                    <a:pt x="206" y="454"/>
                    <a:pt x="205" y="454"/>
                  </a:cubicBezTo>
                  <a:close/>
                  <a:moveTo>
                    <a:pt x="633" y="0"/>
                  </a:moveTo>
                  <a:lnTo>
                    <a:pt x="633" y="0"/>
                  </a:lnTo>
                  <a:lnTo>
                    <a:pt x="526" y="0"/>
                  </a:lnTo>
                  <a:cubicBezTo>
                    <a:pt x="459" y="0"/>
                    <a:pt x="404" y="52"/>
                    <a:pt x="399" y="119"/>
                  </a:cubicBezTo>
                  <a:lnTo>
                    <a:pt x="377" y="451"/>
                  </a:lnTo>
                  <a:cubicBezTo>
                    <a:pt x="369" y="451"/>
                    <a:pt x="362" y="451"/>
                    <a:pt x="356" y="451"/>
                  </a:cubicBezTo>
                  <a:cubicBezTo>
                    <a:pt x="356" y="447"/>
                    <a:pt x="356" y="443"/>
                    <a:pt x="355" y="438"/>
                  </a:cubicBezTo>
                  <a:lnTo>
                    <a:pt x="318" y="298"/>
                  </a:lnTo>
                  <a:cubicBezTo>
                    <a:pt x="316" y="291"/>
                    <a:pt x="309" y="286"/>
                    <a:pt x="301" y="288"/>
                  </a:cubicBezTo>
                  <a:lnTo>
                    <a:pt x="185" y="319"/>
                  </a:lnTo>
                  <a:cubicBezTo>
                    <a:pt x="178" y="321"/>
                    <a:pt x="174" y="328"/>
                    <a:pt x="176" y="336"/>
                  </a:cubicBezTo>
                  <a:lnTo>
                    <a:pt x="181" y="355"/>
                  </a:lnTo>
                  <a:cubicBezTo>
                    <a:pt x="180" y="355"/>
                    <a:pt x="179" y="355"/>
                    <a:pt x="179" y="355"/>
                  </a:cubicBezTo>
                  <a:lnTo>
                    <a:pt x="157" y="361"/>
                  </a:lnTo>
                  <a:cubicBezTo>
                    <a:pt x="142" y="365"/>
                    <a:pt x="132" y="382"/>
                    <a:pt x="136" y="397"/>
                  </a:cubicBezTo>
                  <a:lnTo>
                    <a:pt x="154" y="463"/>
                  </a:lnTo>
                  <a:cubicBezTo>
                    <a:pt x="158" y="479"/>
                    <a:pt x="174" y="488"/>
                    <a:pt x="190" y="484"/>
                  </a:cubicBezTo>
                  <a:lnTo>
                    <a:pt x="211" y="478"/>
                  </a:lnTo>
                  <a:cubicBezTo>
                    <a:pt x="212" y="478"/>
                    <a:pt x="213" y="478"/>
                    <a:pt x="214" y="478"/>
                  </a:cubicBezTo>
                  <a:cubicBezTo>
                    <a:pt x="216" y="485"/>
                    <a:pt x="221" y="490"/>
                    <a:pt x="227" y="494"/>
                  </a:cubicBezTo>
                  <a:cubicBezTo>
                    <a:pt x="137" y="555"/>
                    <a:pt x="84" y="632"/>
                    <a:pt x="54" y="735"/>
                  </a:cubicBezTo>
                  <a:cubicBezTo>
                    <a:pt x="23" y="838"/>
                    <a:pt x="14" y="974"/>
                    <a:pt x="25" y="1140"/>
                  </a:cubicBezTo>
                  <a:cubicBezTo>
                    <a:pt x="26" y="1159"/>
                    <a:pt x="42" y="1173"/>
                    <a:pt x="61" y="1171"/>
                  </a:cubicBezTo>
                  <a:lnTo>
                    <a:pt x="144" y="1165"/>
                  </a:lnTo>
                  <a:cubicBezTo>
                    <a:pt x="162" y="1163"/>
                    <a:pt x="176" y="1147"/>
                    <a:pt x="175" y="1129"/>
                  </a:cubicBezTo>
                  <a:cubicBezTo>
                    <a:pt x="160" y="906"/>
                    <a:pt x="186" y="749"/>
                    <a:pt x="248" y="676"/>
                  </a:cubicBezTo>
                  <a:cubicBezTo>
                    <a:pt x="231" y="717"/>
                    <a:pt x="218" y="764"/>
                    <a:pt x="211" y="817"/>
                  </a:cubicBezTo>
                  <a:cubicBezTo>
                    <a:pt x="197" y="930"/>
                    <a:pt x="207" y="1074"/>
                    <a:pt x="242" y="1245"/>
                  </a:cubicBezTo>
                  <a:cubicBezTo>
                    <a:pt x="243" y="1250"/>
                    <a:pt x="244" y="1253"/>
                    <a:pt x="246" y="1257"/>
                  </a:cubicBezTo>
                  <a:cubicBezTo>
                    <a:pt x="104" y="1259"/>
                    <a:pt x="0" y="1267"/>
                    <a:pt x="0" y="1277"/>
                  </a:cubicBezTo>
                  <a:cubicBezTo>
                    <a:pt x="0" y="1289"/>
                    <a:pt x="150" y="1299"/>
                    <a:pt x="335" y="1299"/>
                  </a:cubicBezTo>
                  <a:cubicBezTo>
                    <a:pt x="521" y="1299"/>
                    <a:pt x="671" y="1289"/>
                    <a:pt x="671" y="1277"/>
                  </a:cubicBezTo>
                  <a:cubicBezTo>
                    <a:pt x="671" y="1266"/>
                    <a:pt x="532" y="1256"/>
                    <a:pt x="356" y="1256"/>
                  </a:cubicBezTo>
                  <a:lnTo>
                    <a:pt x="363" y="1254"/>
                  </a:lnTo>
                  <a:cubicBezTo>
                    <a:pt x="381" y="1250"/>
                    <a:pt x="393" y="1233"/>
                    <a:pt x="389" y="1214"/>
                  </a:cubicBezTo>
                  <a:cubicBezTo>
                    <a:pt x="374" y="1140"/>
                    <a:pt x="365" y="1076"/>
                    <a:pt x="360" y="1020"/>
                  </a:cubicBezTo>
                  <a:cubicBezTo>
                    <a:pt x="352" y="918"/>
                    <a:pt x="360" y="729"/>
                    <a:pt x="638" y="711"/>
                  </a:cubicBezTo>
                  <a:cubicBezTo>
                    <a:pt x="706" y="708"/>
                    <a:pt x="760" y="653"/>
                    <a:pt x="760" y="584"/>
                  </a:cubicBezTo>
                  <a:lnTo>
                    <a:pt x="760" y="128"/>
                  </a:lnTo>
                  <a:cubicBezTo>
                    <a:pt x="760" y="57"/>
                    <a:pt x="703" y="0"/>
                    <a:pt x="6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5">
              <a:extLst>
                <a:ext uri="{FF2B5EF4-FFF2-40B4-BE49-F238E27FC236}">
                  <a16:creationId xmlns:a16="http://schemas.microsoft.com/office/drawing/2014/main" id="{B061BA4C-1E56-29AB-794C-7C1A5231D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2936875"/>
              <a:ext cx="155575" cy="180975"/>
            </a:xfrm>
            <a:custGeom>
              <a:avLst/>
              <a:gdLst>
                <a:gd name="T0" fmla="*/ 164 w 329"/>
                <a:gd name="T1" fmla="*/ 383 h 383"/>
                <a:gd name="T2" fmla="*/ 164 w 329"/>
                <a:gd name="T3" fmla="*/ 383 h 383"/>
                <a:gd name="T4" fmla="*/ 329 w 329"/>
                <a:gd name="T5" fmla="*/ 218 h 383"/>
                <a:gd name="T6" fmla="*/ 0 w 329"/>
                <a:gd name="T7" fmla="*/ 218 h 383"/>
                <a:gd name="T8" fmla="*/ 164 w 329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383">
                  <a:moveTo>
                    <a:pt x="164" y="383"/>
                  </a:moveTo>
                  <a:lnTo>
                    <a:pt x="164" y="383"/>
                  </a:lnTo>
                  <a:cubicBezTo>
                    <a:pt x="255" y="383"/>
                    <a:pt x="329" y="309"/>
                    <a:pt x="329" y="218"/>
                  </a:cubicBezTo>
                  <a:cubicBezTo>
                    <a:pt x="320" y="0"/>
                    <a:pt x="8" y="0"/>
                    <a:pt x="0" y="218"/>
                  </a:cubicBezTo>
                  <a:cubicBezTo>
                    <a:pt x="0" y="309"/>
                    <a:pt x="73" y="383"/>
                    <a:pt x="164" y="3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6">
              <a:extLst>
                <a:ext uri="{FF2B5EF4-FFF2-40B4-BE49-F238E27FC236}">
                  <a16:creationId xmlns:a16="http://schemas.microsoft.com/office/drawing/2014/main" id="{FEC2F3E9-D12A-3F00-A307-DEA4A0A6F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9400" y="3149600"/>
              <a:ext cx="369888" cy="612775"/>
            </a:xfrm>
            <a:custGeom>
              <a:avLst/>
              <a:gdLst>
                <a:gd name="T0" fmla="*/ 598 w 785"/>
                <a:gd name="T1" fmla="*/ 829 h 1294"/>
                <a:gd name="T2" fmla="*/ 598 w 785"/>
                <a:gd name="T3" fmla="*/ 829 h 1294"/>
                <a:gd name="T4" fmla="*/ 522 w 785"/>
                <a:gd name="T5" fmla="*/ 610 h 1294"/>
                <a:gd name="T6" fmla="*/ 598 w 785"/>
                <a:gd name="T7" fmla="*/ 829 h 1294"/>
                <a:gd name="T8" fmla="*/ 596 w 785"/>
                <a:gd name="T9" fmla="*/ 1061 h 1294"/>
                <a:gd name="T10" fmla="*/ 596 w 785"/>
                <a:gd name="T11" fmla="*/ 1061 h 1294"/>
                <a:gd name="T12" fmla="*/ 667 w 785"/>
                <a:gd name="T13" fmla="*/ 1076 h 1294"/>
                <a:gd name="T14" fmla="*/ 708 w 785"/>
                <a:gd name="T15" fmla="*/ 1050 h 1294"/>
                <a:gd name="T16" fmla="*/ 655 w 785"/>
                <a:gd name="T17" fmla="*/ 500 h 1294"/>
                <a:gd name="T18" fmla="*/ 430 w 785"/>
                <a:gd name="T19" fmla="*/ 433 h 1294"/>
                <a:gd name="T20" fmla="*/ 409 w 785"/>
                <a:gd name="T21" fmla="*/ 119 h 1294"/>
                <a:gd name="T22" fmla="*/ 282 w 785"/>
                <a:gd name="T23" fmla="*/ 0 h 1294"/>
                <a:gd name="T24" fmla="*/ 127 w 785"/>
                <a:gd name="T25" fmla="*/ 0 h 1294"/>
                <a:gd name="T26" fmla="*/ 0 w 785"/>
                <a:gd name="T27" fmla="*/ 128 h 1294"/>
                <a:gd name="T28" fmla="*/ 0 w 785"/>
                <a:gd name="T29" fmla="*/ 584 h 1294"/>
                <a:gd name="T30" fmla="*/ 127 w 785"/>
                <a:gd name="T31" fmla="*/ 711 h 1294"/>
                <a:gd name="T32" fmla="*/ 230 w 785"/>
                <a:gd name="T33" fmla="*/ 711 h 1294"/>
                <a:gd name="T34" fmla="*/ 449 w 785"/>
                <a:gd name="T35" fmla="*/ 851 h 1294"/>
                <a:gd name="T36" fmla="*/ 419 w 785"/>
                <a:gd name="T37" fmla="*/ 1214 h 1294"/>
                <a:gd name="T38" fmla="*/ 436 w 785"/>
                <a:gd name="T39" fmla="*/ 1251 h 1294"/>
                <a:gd name="T40" fmla="*/ 182 w 785"/>
                <a:gd name="T41" fmla="*/ 1272 h 1294"/>
                <a:gd name="T42" fmla="*/ 446 w 785"/>
                <a:gd name="T43" fmla="*/ 1294 h 1294"/>
                <a:gd name="T44" fmla="*/ 711 w 785"/>
                <a:gd name="T45" fmla="*/ 1272 h 1294"/>
                <a:gd name="T46" fmla="*/ 564 w 785"/>
                <a:gd name="T47" fmla="*/ 1253 h 1294"/>
                <a:gd name="T48" fmla="*/ 566 w 785"/>
                <a:gd name="T49" fmla="*/ 1245 h 1294"/>
                <a:gd name="T50" fmla="*/ 596 w 785"/>
                <a:gd name="T51" fmla="*/ 1061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5" h="1294">
                  <a:moveTo>
                    <a:pt x="598" y="829"/>
                  </a:moveTo>
                  <a:lnTo>
                    <a:pt x="598" y="829"/>
                  </a:lnTo>
                  <a:cubicBezTo>
                    <a:pt x="589" y="742"/>
                    <a:pt x="562" y="664"/>
                    <a:pt x="522" y="610"/>
                  </a:cubicBezTo>
                  <a:cubicBezTo>
                    <a:pt x="618" y="612"/>
                    <a:pt x="609" y="728"/>
                    <a:pt x="598" y="829"/>
                  </a:cubicBezTo>
                  <a:close/>
                  <a:moveTo>
                    <a:pt x="596" y="1061"/>
                  </a:moveTo>
                  <a:lnTo>
                    <a:pt x="596" y="1061"/>
                  </a:lnTo>
                  <a:lnTo>
                    <a:pt x="667" y="1076"/>
                  </a:lnTo>
                  <a:cubicBezTo>
                    <a:pt x="686" y="1080"/>
                    <a:pt x="704" y="1069"/>
                    <a:pt x="708" y="1050"/>
                  </a:cubicBezTo>
                  <a:cubicBezTo>
                    <a:pt x="771" y="799"/>
                    <a:pt x="785" y="591"/>
                    <a:pt x="655" y="500"/>
                  </a:cubicBezTo>
                  <a:cubicBezTo>
                    <a:pt x="588" y="449"/>
                    <a:pt x="489" y="435"/>
                    <a:pt x="430" y="433"/>
                  </a:cubicBezTo>
                  <a:cubicBezTo>
                    <a:pt x="430" y="433"/>
                    <a:pt x="409" y="119"/>
                    <a:pt x="409" y="119"/>
                  </a:cubicBezTo>
                  <a:cubicBezTo>
                    <a:pt x="404" y="52"/>
                    <a:pt x="349" y="0"/>
                    <a:pt x="282" y="0"/>
                  </a:cubicBezTo>
                  <a:lnTo>
                    <a:pt x="127" y="0"/>
                  </a:lnTo>
                  <a:cubicBezTo>
                    <a:pt x="57" y="0"/>
                    <a:pt x="0" y="57"/>
                    <a:pt x="0" y="128"/>
                  </a:cubicBezTo>
                  <a:lnTo>
                    <a:pt x="0" y="584"/>
                  </a:lnTo>
                  <a:cubicBezTo>
                    <a:pt x="0" y="654"/>
                    <a:pt x="57" y="711"/>
                    <a:pt x="127" y="711"/>
                  </a:cubicBezTo>
                  <a:lnTo>
                    <a:pt x="230" y="711"/>
                  </a:lnTo>
                  <a:cubicBezTo>
                    <a:pt x="437" y="711"/>
                    <a:pt x="449" y="851"/>
                    <a:pt x="449" y="851"/>
                  </a:cubicBezTo>
                  <a:cubicBezTo>
                    <a:pt x="458" y="932"/>
                    <a:pt x="452" y="1049"/>
                    <a:pt x="419" y="1214"/>
                  </a:cubicBezTo>
                  <a:cubicBezTo>
                    <a:pt x="416" y="1229"/>
                    <a:pt x="423" y="1244"/>
                    <a:pt x="436" y="1251"/>
                  </a:cubicBezTo>
                  <a:cubicBezTo>
                    <a:pt x="295" y="1251"/>
                    <a:pt x="182" y="1261"/>
                    <a:pt x="182" y="1272"/>
                  </a:cubicBezTo>
                  <a:cubicBezTo>
                    <a:pt x="182" y="1284"/>
                    <a:pt x="300" y="1294"/>
                    <a:pt x="446" y="1294"/>
                  </a:cubicBezTo>
                  <a:cubicBezTo>
                    <a:pt x="593" y="1294"/>
                    <a:pt x="711" y="1284"/>
                    <a:pt x="711" y="1272"/>
                  </a:cubicBezTo>
                  <a:cubicBezTo>
                    <a:pt x="711" y="1264"/>
                    <a:pt x="651" y="1257"/>
                    <a:pt x="564" y="1253"/>
                  </a:cubicBezTo>
                  <a:cubicBezTo>
                    <a:pt x="565" y="1251"/>
                    <a:pt x="566" y="1248"/>
                    <a:pt x="566" y="1245"/>
                  </a:cubicBezTo>
                  <a:cubicBezTo>
                    <a:pt x="580" y="1180"/>
                    <a:pt x="589" y="1118"/>
                    <a:pt x="596" y="10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1986633"/>
      </p:ext>
    </p:extLst>
  </p:cSld>
  <p:clrMapOvr>
    <a:masterClrMapping/>
  </p:clrMapOvr>
</p:sld>
</file>

<file path=ppt/theme/theme1.xml><?xml version="1.0" encoding="utf-8"?>
<a:theme xmlns:a="http://schemas.openxmlformats.org/drawingml/2006/main" name="PCUK PPT Theme">
  <a:themeElements>
    <a:clrScheme name="PCUK colour theme">
      <a:dk1>
        <a:srgbClr val="1B1B1B"/>
      </a:dk1>
      <a:lt1>
        <a:srgbClr val="FFFFFF"/>
      </a:lt1>
      <a:dk2>
        <a:srgbClr val="1A1C1C"/>
      </a:dk2>
      <a:lt2>
        <a:srgbClr val="FFFFFF"/>
      </a:lt2>
      <a:accent1>
        <a:srgbClr val="8ED3E3"/>
      </a:accent1>
      <a:accent2>
        <a:srgbClr val="FDBA82"/>
      </a:accent2>
      <a:accent3>
        <a:srgbClr val="EADDD6"/>
      </a:accent3>
      <a:accent4>
        <a:srgbClr val="FFCCC1"/>
      </a:accent4>
      <a:accent5>
        <a:srgbClr val="05ABD4"/>
      </a:accent5>
      <a:accent6>
        <a:srgbClr val="70AD47"/>
      </a:accent6>
      <a:hlink>
        <a:srgbClr val="0563C1"/>
      </a:hlink>
      <a:folHlink>
        <a:srgbClr val="954F72"/>
      </a:folHlink>
    </a:clrScheme>
    <a:fontScheme name="02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CUK PowerPoint template.potx" id="{AB8D9F67-CEE5-45F2-901F-E363ACFEA442}" vid="{968357AF-CA19-4FD0-B4A6-F8D74484AA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d2e696-d528-4057-9384-ffe816269509">
      <Terms xmlns="http://schemas.microsoft.com/office/infopath/2007/PartnerControls"/>
    </lcf76f155ced4ddcb4097134ff3c332f>
    <TaxCatchAll xmlns="f906c0ed-7773-49f7-9048-57dbe1d5d240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3765FE6394544BE9965C0156AD96D" ma:contentTypeVersion="17" ma:contentTypeDescription="Create a new document." ma:contentTypeScope="" ma:versionID="19deb42acac85e339d8ad0cbe57c80eb">
  <xsd:schema xmlns:xsd="http://www.w3.org/2001/XMLSchema" xmlns:xs="http://www.w3.org/2001/XMLSchema" xmlns:p="http://schemas.microsoft.com/office/2006/metadata/properties" xmlns:ns2="8ad2e696-d528-4057-9384-ffe816269509" xmlns:ns3="f906c0ed-7773-49f7-9048-57dbe1d5d240" targetNamespace="http://schemas.microsoft.com/office/2006/metadata/properties" ma:root="true" ma:fieldsID="843bcb94985fe5ae14f3a66137db6400" ns2:_="" ns3:_="">
    <xsd:import namespace="8ad2e696-d528-4057-9384-ffe816269509"/>
    <xsd:import namespace="f906c0ed-7773-49f7-9048-57dbe1d5d2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2e696-d528-4057-9384-ffe816269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7e10ac-6aab-4cef-b1af-42c863452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6c0ed-7773-49f7-9048-57dbe1d5d2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75b45e-cd01-46e0-9d31-cfe180185f1a}" ma:internalName="TaxCatchAll" ma:showField="CatchAllData" ma:web="f906c0ed-7773-49f7-9048-57dbe1d5d2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4A247-9A0F-4461-B5B3-4EA4B9594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34538-0045-4427-AE01-8612CB68D2D2}">
  <ds:schemaRefs>
    <ds:schemaRef ds:uri="http://schemas.microsoft.com/office/2006/documentManagement/types"/>
    <ds:schemaRef ds:uri="8ad2e696-d528-4057-9384-ffe816269509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f906c0ed-7773-49f7-9048-57dbe1d5d240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1F5B8E-A4BB-4512-A7F6-91C44ADF8E00}">
  <ds:schemaRefs>
    <ds:schemaRef ds:uri="8ad2e696-d528-4057-9384-ffe816269509"/>
    <ds:schemaRef ds:uri="f906c0ed-7773-49f7-9048-57dbe1d5d2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PCUK PowerPoint template</Template>
  <TotalTime>2385</TotalTime>
  <Words>433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helvetica</vt:lpstr>
      <vt:lpstr>Wingdings</vt:lpstr>
      <vt:lpstr>PCUK PPT Theme</vt:lpstr>
      <vt:lpstr>Risk awareness </vt:lpstr>
      <vt:lpstr>PRIMary care network  (PCN)  des specification on  prostate cancer 2023/24</vt:lpstr>
      <vt:lpstr>NHS ENGLAND 2023/2024               PCN DES SPECIFICATION 4  </vt:lpstr>
      <vt:lpstr>NHSE: Proactive vs reactive approach</vt:lpstr>
      <vt:lpstr>PCN DES Specification 4  - risk stratified approach</vt:lpstr>
      <vt:lpstr>Check your risk</vt:lpstr>
      <vt:lpstr>Primary care network – directed enhanced service (PCN-DES) England </vt:lpstr>
      <vt:lpstr>Straight to test pathway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over three lines</dc:title>
  <dc:creator>Chantal Payne</dc:creator>
  <cp:lastModifiedBy>Lubna Latif Curtis</cp:lastModifiedBy>
  <cp:revision>7</cp:revision>
  <dcterms:created xsi:type="dcterms:W3CDTF">2023-05-12T09:46:52Z</dcterms:created>
  <dcterms:modified xsi:type="dcterms:W3CDTF">2023-10-11T15:59:25Z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0x0101005C83765FE6394544BE9965C0156AD96D</vt:lpwstr>
  </property>
  <property fmtid="{D5CDD505-2E9C-101B-9397-08002B2CF9AE}" pid="3" name="MediaServiceImageTags">
    <vt:lpwstr/>
  </property>
</Properties>
</file>